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8.xml" ContentType="application/vnd.openxmlformats-officedocument.theme+xml"/>
  <Override PartName="/ppt/tags/tag8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9.xml" ContentType="application/vnd.openxmlformats-officedocument.theme+xml"/>
  <Override PartName="/ppt/tags/tag9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0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1.xml" ContentType="application/vnd.openxmlformats-officedocument.theme+xml"/>
  <Override PartName="/ppt/tags/tag12.xml" ContentType="application/vnd.openxmlformats-officedocument.presentationml.tags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3.xml" ContentType="application/vnd.openxmlformats-officedocument.theme+xml"/>
  <Override PartName="/ppt/tags/tag15.xml" ContentType="application/vnd.openxmlformats-officedocument.presentationml.tags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4.xml" ContentType="application/vnd.openxmlformats-officedocument.theme+xml"/>
  <Override PartName="/ppt/tags/tag16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15.xml" ContentType="application/vnd.openxmlformats-officedocument.them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7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8.xml" ContentType="application/vnd.openxmlformats-officedocument.theme+xml"/>
  <Override PartName="/ppt/tags/tag19.xml" ContentType="application/vnd.openxmlformats-officedocument.presentationml.tags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9.xml" ContentType="application/vnd.openxmlformats-officedocument.theme+xml"/>
  <Override PartName="/ppt/tags/tag20.xml" ContentType="application/vnd.openxmlformats-officedocument.presentationml.tags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2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21.xml" ContentType="application/vnd.openxmlformats-officedocument.theme+xml"/>
  <Override PartName="/ppt/tags/tag21.xml" ContentType="application/vnd.openxmlformats-officedocument.presentationml.tags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669" r:id="rId3"/>
    <p:sldMasterId id="2147483673" r:id="rId4"/>
    <p:sldMasterId id="2147483679" r:id="rId5"/>
    <p:sldMasterId id="2147483692" r:id="rId6"/>
    <p:sldMasterId id="2147483697" r:id="rId7"/>
    <p:sldMasterId id="2147483710" r:id="rId8"/>
    <p:sldMasterId id="2147483714" r:id="rId9"/>
    <p:sldMasterId id="2147483718" r:id="rId10"/>
    <p:sldMasterId id="2147483724" r:id="rId11"/>
    <p:sldMasterId id="2147483731" r:id="rId12"/>
    <p:sldMasterId id="2147483736" r:id="rId13"/>
    <p:sldMasterId id="2147483743" r:id="rId14"/>
    <p:sldMasterId id="2147483750" r:id="rId15"/>
    <p:sldMasterId id="2147483757" r:id="rId16"/>
    <p:sldMasterId id="2147483774" r:id="rId17"/>
    <p:sldMasterId id="2147483790" r:id="rId18"/>
    <p:sldMasterId id="2147483803" r:id="rId19"/>
    <p:sldMasterId id="2147483808" r:id="rId20"/>
    <p:sldMasterId id="2147483820" r:id="rId21"/>
  </p:sldMasterIdLst>
  <p:notesMasterIdLst>
    <p:notesMasterId r:id="rId36"/>
  </p:notesMasterIdLst>
  <p:handoutMasterIdLst>
    <p:handoutMasterId r:id="rId37"/>
  </p:handoutMasterIdLst>
  <p:sldIdLst>
    <p:sldId id="345" r:id="rId22"/>
    <p:sldId id="422" r:id="rId23"/>
    <p:sldId id="414" r:id="rId24"/>
    <p:sldId id="427" r:id="rId25"/>
    <p:sldId id="619" r:id="rId26"/>
    <p:sldId id="617" r:id="rId27"/>
    <p:sldId id="620" r:id="rId28"/>
    <p:sldId id="347" r:id="rId29"/>
    <p:sldId id="364" r:id="rId30"/>
    <p:sldId id="426" r:id="rId31"/>
    <p:sldId id="428" r:id="rId32"/>
    <p:sldId id="321" r:id="rId33"/>
    <p:sldId id="377" r:id="rId34"/>
    <p:sldId id="319" r:id="rId35"/>
  </p:sldIdLst>
  <p:sldSz cx="9144000" cy="6858000" type="screen4x3"/>
  <p:notesSz cx="6797675" cy="9928225"/>
  <p:defaultTextStyle>
    <a:defPPr>
      <a:defRPr lang="ru-RU"/>
    </a:defPPr>
    <a:lvl1pPr marL="0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4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06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10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12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16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18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22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25" algn="l" defTabSz="91420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0066CC"/>
    <a:srgbClr val="669900"/>
    <a:srgbClr val="CC66FF"/>
    <a:srgbClr val="FF9900"/>
    <a:srgbClr val="990000"/>
    <a:srgbClr val="CCCCFF"/>
    <a:srgbClr val="CCFFFF"/>
    <a:srgbClr val="FFFF6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7" autoAdjust="0"/>
    <p:restoredTop sz="82490" autoAdjust="0"/>
  </p:normalViewPr>
  <p:slideViewPr>
    <p:cSldViewPr>
      <p:cViewPr varScale="1">
        <p:scale>
          <a:sx n="93" d="100"/>
          <a:sy n="93" d="100"/>
        </p:scale>
        <p:origin x="1932" y="72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-23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viewProps" Target="viewProps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14F88B-D131-5F4C-9AA7-73FDB17E1C48}" type="doc">
      <dgm:prSet loTypeId="urn:microsoft.com/office/officeart/2005/8/layout/matrix2" loCatId="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28ADF76-B17A-DF45-B951-5B1366281C34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100" b="1" dirty="0"/>
            <a:t>Управление НИОКР</a:t>
          </a:r>
          <a:r>
            <a:rPr lang="ru-RU" sz="1100" b="1" baseline="0" dirty="0"/>
            <a:t> </a:t>
          </a:r>
          <a:endParaRPr lang="ru-RU" sz="1100" b="1" dirty="0"/>
        </a:p>
      </dgm:t>
    </dgm:pt>
    <dgm:pt modelId="{63FD1142-C2CE-5946-A8DB-428D201DACBD}" type="parTrans" cxnId="{DA8A3A08-6A98-4242-83D4-84473F00B624}">
      <dgm:prSet/>
      <dgm:spPr/>
      <dgm:t>
        <a:bodyPr/>
        <a:lstStyle/>
        <a:p>
          <a:endParaRPr lang="ru-RU"/>
        </a:p>
      </dgm:t>
    </dgm:pt>
    <dgm:pt modelId="{74502873-A3E5-5846-8C6C-E2C6969D9CF5}" type="sibTrans" cxnId="{DA8A3A08-6A98-4242-83D4-84473F00B624}">
      <dgm:prSet/>
      <dgm:spPr/>
      <dgm:t>
        <a:bodyPr/>
        <a:lstStyle/>
        <a:p>
          <a:endParaRPr lang="ru-RU"/>
        </a:p>
      </dgm:t>
    </dgm:pt>
    <dgm:pt modelId="{876F82E7-C13D-B84B-A007-A05EE20BF429}">
      <dgm:prSet phldrT="[Текст]" custT="1"/>
      <dgm:spPr/>
      <dgm:t>
        <a:bodyPr/>
        <a:lstStyle/>
        <a:p>
          <a:r>
            <a:rPr lang="ru-RU" sz="1100" b="1" dirty="0" err="1"/>
            <a:t>Администри-рование</a:t>
          </a:r>
          <a:r>
            <a:rPr lang="ru-RU" sz="1100" b="1" dirty="0"/>
            <a:t> </a:t>
          </a:r>
        </a:p>
      </dgm:t>
    </dgm:pt>
    <dgm:pt modelId="{B95D163A-321F-FD41-B005-0263C0E366CE}" type="parTrans" cxnId="{47C05DE2-26C0-BF42-971B-1DFCF7442B3E}">
      <dgm:prSet/>
      <dgm:spPr/>
      <dgm:t>
        <a:bodyPr/>
        <a:lstStyle/>
        <a:p>
          <a:endParaRPr lang="ru-RU"/>
        </a:p>
      </dgm:t>
    </dgm:pt>
    <dgm:pt modelId="{B163F121-FA8E-8A44-9184-41419D39789B}" type="sibTrans" cxnId="{47C05DE2-26C0-BF42-971B-1DFCF7442B3E}">
      <dgm:prSet/>
      <dgm:spPr/>
      <dgm:t>
        <a:bodyPr/>
        <a:lstStyle/>
        <a:p>
          <a:endParaRPr lang="ru-RU"/>
        </a:p>
      </dgm:t>
    </dgm:pt>
    <dgm:pt modelId="{E7BFE2D0-7FB2-EA4D-98A0-710B0A58DE56}">
      <dgm:prSet phldrT="[Текст]" custT="1"/>
      <dgm:spPr/>
      <dgm:t>
        <a:bodyPr/>
        <a:lstStyle/>
        <a:p>
          <a:r>
            <a:rPr lang="ru-RU" sz="1100" b="1" dirty="0"/>
            <a:t>Внедрение новых технологий</a:t>
          </a:r>
        </a:p>
      </dgm:t>
    </dgm:pt>
    <dgm:pt modelId="{81702FFE-C299-524B-BC99-F560A44DA913}" type="parTrans" cxnId="{1508316C-814C-1847-878B-D2EA708BE081}">
      <dgm:prSet/>
      <dgm:spPr/>
      <dgm:t>
        <a:bodyPr/>
        <a:lstStyle/>
        <a:p>
          <a:endParaRPr lang="ru-RU"/>
        </a:p>
      </dgm:t>
    </dgm:pt>
    <dgm:pt modelId="{4B1C2FC4-3BA4-0C47-8BB5-5F87508A7066}" type="sibTrans" cxnId="{1508316C-814C-1847-878B-D2EA708BE081}">
      <dgm:prSet/>
      <dgm:spPr/>
      <dgm:t>
        <a:bodyPr/>
        <a:lstStyle/>
        <a:p>
          <a:endParaRPr lang="ru-RU"/>
        </a:p>
      </dgm:t>
    </dgm:pt>
    <dgm:pt modelId="{050FAD9B-A266-F145-8EF8-2666D5B6E9B2}">
      <dgm:prSet phldrT="[Текст]" custT="1"/>
      <dgm:spPr/>
      <dgm:t>
        <a:bodyPr/>
        <a:lstStyle/>
        <a:p>
          <a:r>
            <a:rPr lang="ru-RU" sz="1100" b="1" dirty="0"/>
            <a:t>Механизмы открытых инноваций</a:t>
          </a:r>
        </a:p>
      </dgm:t>
    </dgm:pt>
    <dgm:pt modelId="{F3327B39-1FB7-AB40-B699-D629C28FE454}" type="parTrans" cxnId="{76FDC2A0-4544-C24C-83F3-983D7F075573}">
      <dgm:prSet/>
      <dgm:spPr/>
      <dgm:t>
        <a:bodyPr/>
        <a:lstStyle/>
        <a:p>
          <a:endParaRPr lang="ru-RU"/>
        </a:p>
      </dgm:t>
    </dgm:pt>
    <dgm:pt modelId="{7431BE7C-26A8-AE4E-96AE-5FA1D379130D}" type="sibTrans" cxnId="{76FDC2A0-4544-C24C-83F3-983D7F075573}">
      <dgm:prSet/>
      <dgm:spPr/>
      <dgm:t>
        <a:bodyPr/>
        <a:lstStyle/>
        <a:p>
          <a:endParaRPr lang="ru-RU"/>
        </a:p>
      </dgm:t>
    </dgm:pt>
    <dgm:pt modelId="{7757A3D0-BC4D-C441-8524-DD3AD4906E9F}">
      <dgm:prSet phldrT="[Текст]" custT="1"/>
      <dgm:spPr/>
      <dgm:t>
        <a:bodyPr/>
        <a:lstStyle/>
        <a:p>
          <a:r>
            <a:rPr lang="ru-RU" sz="1000" dirty="0"/>
            <a:t>мотивация</a:t>
          </a:r>
        </a:p>
      </dgm:t>
    </dgm:pt>
    <dgm:pt modelId="{28FEC5D6-CD25-A047-9465-E318D73FF2FC}" type="parTrans" cxnId="{AFD5767C-841B-EC41-B78D-F8974623051D}">
      <dgm:prSet/>
      <dgm:spPr/>
      <dgm:t>
        <a:bodyPr/>
        <a:lstStyle/>
        <a:p>
          <a:endParaRPr lang="ru-RU"/>
        </a:p>
      </dgm:t>
    </dgm:pt>
    <dgm:pt modelId="{7E8E267E-C063-634E-BC70-44159E8AE85D}" type="sibTrans" cxnId="{AFD5767C-841B-EC41-B78D-F8974623051D}">
      <dgm:prSet/>
      <dgm:spPr/>
      <dgm:t>
        <a:bodyPr/>
        <a:lstStyle/>
        <a:p>
          <a:endParaRPr lang="ru-RU"/>
        </a:p>
      </dgm:t>
    </dgm:pt>
    <dgm:pt modelId="{976E2481-3F19-3846-8455-001F1B989B9D}">
      <dgm:prSet phldrT="[Текст]" custT="1"/>
      <dgm:spPr/>
      <dgm:t>
        <a:bodyPr/>
        <a:lstStyle/>
        <a:p>
          <a:r>
            <a:rPr lang="ru-RU" sz="1000" dirty="0"/>
            <a:t>коллегиальные и экспертные органы</a:t>
          </a:r>
        </a:p>
      </dgm:t>
    </dgm:pt>
    <dgm:pt modelId="{59C1ECE6-46C6-4B4D-B84B-3294689ED6F4}" type="parTrans" cxnId="{1D8C6D87-82A4-D944-83EC-6E3A6DC3282A}">
      <dgm:prSet/>
      <dgm:spPr/>
      <dgm:t>
        <a:bodyPr/>
        <a:lstStyle/>
        <a:p>
          <a:endParaRPr lang="ru-RU"/>
        </a:p>
      </dgm:t>
    </dgm:pt>
    <dgm:pt modelId="{9CEBEA73-16B0-B146-80EB-34FA7CC3948A}" type="sibTrans" cxnId="{1D8C6D87-82A4-D944-83EC-6E3A6DC3282A}">
      <dgm:prSet/>
      <dgm:spPr/>
      <dgm:t>
        <a:bodyPr/>
        <a:lstStyle/>
        <a:p>
          <a:endParaRPr lang="ru-RU"/>
        </a:p>
      </dgm:t>
    </dgm:pt>
    <dgm:pt modelId="{64BAB755-E8DC-DA48-8F9F-60C95AA542BC}">
      <dgm:prSet phldrT="[Текст]" custT="1"/>
      <dgm:spPr/>
      <dgm:t>
        <a:bodyPr/>
        <a:lstStyle/>
        <a:p>
          <a:endParaRPr lang="ru-RU" sz="1000" dirty="0"/>
        </a:p>
      </dgm:t>
    </dgm:pt>
    <dgm:pt modelId="{EF885899-9CF7-B240-B594-3EF11C48109D}" type="parTrans" cxnId="{E444711F-D3D2-FC40-966B-F9C36E049062}">
      <dgm:prSet/>
      <dgm:spPr/>
      <dgm:t>
        <a:bodyPr/>
        <a:lstStyle/>
        <a:p>
          <a:endParaRPr lang="ru-RU"/>
        </a:p>
      </dgm:t>
    </dgm:pt>
    <dgm:pt modelId="{9A4ED143-CE88-B147-8FEB-4F2089E75E4C}" type="sibTrans" cxnId="{E444711F-D3D2-FC40-966B-F9C36E049062}">
      <dgm:prSet/>
      <dgm:spPr/>
      <dgm:t>
        <a:bodyPr/>
        <a:lstStyle/>
        <a:p>
          <a:endParaRPr lang="ru-RU"/>
        </a:p>
      </dgm:t>
    </dgm:pt>
    <dgm:pt modelId="{B432DE23-ABE3-764F-AC82-7B7643D316F9}">
      <dgm:prSet phldrT="[Текст]" custT="1"/>
      <dgm:spPr/>
      <dgm:t>
        <a:bodyPr/>
        <a:lstStyle/>
        <a:p>
          <a:r>
            <a:rPr lang="ru-RU" sz="1000" dirty="0"/>
            <a:t>функциональная вертикаль</a:t>
          </a:r>
        </a:p>
      </dgm:t>
    </dgm:pt>
    <dgm:pt modelId="{2B66F543-384C-9642-81CA-EEA5A08C3FDB}" type="parTrans" cxnId="{8FBDB635-BE3C-4640-9A5F-9EB1102DAC7A}">
      <dgm:prSet/>
      <dgm:spPr/>
      <dgm:t>
        <a:bodyPr/>
        <a:lstStyle/>
        <a:p>
          <a:endParaRPr lang="ru-RU"/>
        </a:p>
      </dgm:t>
    </dgm:pt>
    <dgm:pt modelId="{2A03823A-2B56-1847-A2D9-C5CB16FD807F}" type="sibTrans" cxnId="{8FBDB635-BE3C-4640-9A5F-9EB1102DAC7A}">
      <dgm:prSet/>
      <dgm:spPr/>
      <dgm:t>
        <a:bodyPr/>
        <a:lstStyle/>
        <a:p>
          <a:endParaRPr lang="ru-RU"/>
        </a:p>
      </dgm:t>
    </dgm:pt>
    <dgm:pt modelId="{D6B802CB-D253-9F4A-B6A2-B5B17A09F884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050" dirty="0"/>
            <a:t>экспертиза</a:t>
          </a:r>
        </a:p>
      </dgm:t>
    </dgm:pt>
    <dgm:pt modelId="{9BBE5642-4862-9040-8F86-88EF7D9F399E}" type="parTrans" cxnId="{0282FEE2-F313-1C43-8E5D-C4BBF7FA514F}">
      <dgm:prSet/>
      <dgm:spPr/>
      <dgm:t>
        <a:bodyPr/>
        <a:lstStyle/>
        <a:p>
          <a:endParaRPr lang="ru-RU"/>
        </a:p>
      </dgm:t>
    </dgm:pt>
    <dgm:pt modelId="{35B13701-0339-7844-8FCE-96982D137CBA}" type="sibTrans" cxnId="{0282FEE2-F313-1C43-8E5D-C4BBF7FA514F}">
      <dgm:prSet/>
      <dgm:spPr/>
      <dgm:t>
        <a:bodyPr/>
        <a:lstStyle/>
        <a:p>
          <a:endParaRPr lang="ru-RU"/>
        </a:p>
      </dgm:t>
    </dgm:pt>
    <dgm:pt modelId="{534A9418-4B96-C94C-8EF4-F11D2730FD1C}">
      <dgm:prSet phldrT="[Текст]" custT="1"/>
      <dgm:spPr>
        <a:solidFill>
          <a:srgbClr val="92D050"/>
        </a:solidFill>
      </dgm:spPr>
      <dgm:t>
        <a:bodyPr/>
        <a:lstStyle/>
        <a:p>
          <a:endParaRPr lang="ru-RU" sz="1200" dirty="0"/>
        </a:p>
      </dgm:t>
    </dgm:pt>
    <dgm:pt modelId="{03E40F5F-329E-5241-A5CE-E30FB37328A6}" type="parTrans" cxnId="{6E510B55-2814-A944-BE4E-82E20FA5B7F2}">
      <dgm:prSet/>
      <dgm:spPr/>
      <dgm:t>
        <a:bodyPr/>
        <a:lstStyle/>
        <a:p>
          <a:endParaRPr lang="ru-RU"/>
        </a:p>
      </dgm:t>
    </dgm:pt>
    <dgm:pt modelId="{267637BE-18AF-144A-A548-969168245157}" type="sibTrans" cxnId="{6E510B55-2814-A944-BE4E-82E20FA5B7F2}">
      <dgm:prSet/>
      <dgm:spPr/>
      <dgm:t>
        <a:bodyPr/>
        <a:lstStyle/>
        <a:p>
          <a:endParaRPr lang="ru-RU"/>
        </a:p>
      </dgm:t>
    </dgm:pt>
    <dgm:pt modelId="{672AA204-F8E4-1F45-8282-FD934E4D1AB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050" dirty="0"/>
            <a:t>развитие НТ компетенций и </a:t>
          </a:r>
          <a:r>
            <a:rPr lang="ru-RU" sz="1050" dirty="0" err="1"/>
            <a:t>эксперименталь</a:t>
          </a:r>
          <a:r>
            <a:rPr lang="ru-RU" sz="1050" dirty="0"/>
            <a:t>-ной базы</a:t>
          </a:r>
        </a:p>
      </dgm:t>
    </dgm:pt>
    <dgm:pt modelId="{F02841E2-9047-CF4E-853D-0BD55D879EA9}" type="parTrans" cxnId="{60453732-F298-F044-AA19-D042F92EB1B5}">
      <dgm:prSet/>
      <dgm:spPr/>
      <dgm:t>
        <a:bodyPr/>
        <a:lstStyle/>
        <a:p>
          <a:endParaRPr lang="ru-RU"/>
        </a:p>
      </dgm:t>
    </dgm:pt>
    <dgm:pt modelId="{FEDE6023-7C6D-E34B-AD02-A106D4013DE3}" type="sibTrans" cxnId="{60453732-F298-F044-AA19-D042F92EB1B5}">
      <dgm:prSet/>
      <dgm:spPr/>
      <dgm:t>
        <a:bodyPr/>
        <a:lstStyle/>
        <a:p>
          <a:endParaRPr lang="ru-RU"/>
        </a:p>
      </dgm:t>
    </dgm:pt>
    <dgm:pt modelId="{BC329B51-7A73-5449-8307-53E0761713BA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050" dirty="0"/>
            <a:t>управление РИД </a:t>
          </a:r>
        </a:p>
      </dgm:t>
    </dgm:pt>
    <dgm:pt modelId="{CFBDD170-4D2E-0943-91AD-ADF8B239A4F3}" type="parTrans" cxnId="{BD2B9D30-36F7-B945-9C9E-47BF9D13E24B}">
      <dgm:prSet/>
      <dgm:spPr/>
      <dgm:t>
        <a:bodyPr/>
        <a:lstStyle/>
        <a:p>
          <a:endParaRPr lang="ru-RU"/>
        </a:p>
      </dgm:t>
    </dgm:pt>
    <dgm:pt modelId="{CDA8A1D0-5ACC-EB4C-AEEF-28F7C0C9F44B}" type="sibTrans" cxnId="{BD2B9D30-36F7-B945-9C9E-47BF9D13E24B}">
      <dgm:prSet/>
      <dgm:spPr/>
      <dgm:t>
        <a:bodyPr/>
        <a:lstStyle/>
        <a:p>
          <a:endParaRPr lang="ru-RU"/>
        </a:p>
      </dgm:t>
    </dgm:pt>
    <dgm:pt modelId="{9602D8A3-EDC1-E448-8DB0-1C509ED5705A}">
      <dgm:prSet phldrT="[Текст]" custT="1"/>
      <dgm:spPr/>
      <dgm:t>
        <a:bodyPr/>
        <a:lstStyle/>
        <a:p>
          <a:r>
            <a:rPr lang="ru-RU" sz="1050" dirty="0" err="1"/>
            <a:t>нетворкинг</a:t>
          </a:r>
          <a:r>
            <a:rPr lang="ru-RU" sz="1050" dirty="0"/>
            <a:t> </a:t>
          </a:r>
        </a:p>
      </dgm:t>
    </dgm:pt>
    <dgm:pt modelId="{DC264695-3259-5540-B851-ACD9D8AB7864}" type="parTrans" cxnId="{8623E672-1E6F-554E-B65C-9C6261A65221}">
      <dgm:prSet/>
      <dgm:spPr/>
      <dgm:t>
        <a:bodyPr/>
        <a:lstStyle/>
        <a:p>
          <a:endParaRPr lang="ru-RU"/>
        </a:p>
      </dgm:t>
    </dgm:pt>
    <dgm:pt modelId="{EE171724-74AC-9B41-9D2F-78AE7BCF731F}" type="sibTrans" cxnId="{8623E672-1E6F-554E-B65C-9C6261A65221}">
      <dgm:prSet/>
      <dgm:spPr/>
      <dgm:t>
        <a:bodyPr/>
        <a:lstStyle/>
        <a:p>
          <a:endParaRPr lang="ru-RU"/>
        </a:p>
      </dgm:t>
    </dgm:pt>
    <dgm:pt modelId="{5E1C902A-B259-0345-8A58-E17CBA2C0AD8}">
      <dgm:prSet phldrT="[Текст]" custT="1"/>
      <dgm:spPr/>
      <dgm:t>
        <a:bodyPr/>
        <a:lstStyle/>
        <a:p>
          <a:r>
            <a:rPr lang="ru-RU" sz="1050" dirty="0"/>
            <a:t>партнерства</a:t>
          </a:r>
        </a:p>
      </dgm:t>
    </dgm:pt>
    <dgm:pt modelId="{8A3EE704-7148-BD45-A285-EE244B60A523}" type="parTrans" cxnId="{C4C87CCD-83A8-894B-8AA0-1BA8B110DE1A}">
      <dgm:prSet/>
      <dgm:spPr/>
      <dgm:t>
        <a:bodyPr/>
        <a:lstStyle/>
        <a:p>
          <a:endParaRPr lang="ru-RU"/>
        </a:p>
      </dgm:t>
    </dgm:pt>
    <dgm:pt modelId="{959568DF-F726-704A-8ED1-95963D197121}" type="sibTrans" cxnId="{C4C87CCD-83A8-894B-8AA0-1BA8B110DE1A}">
      <dgm:prSet/>
      <dgm:spPr/>
      <dgm:t>
        <a:bodyPr/>
        <a:lstStyle/>
        <a:p>
          <a:endParaRPr lang="ru-RU"/>
        </a:p>
      </dgm:t>
    </dgm:pt>
    <dgm:pt modelId="{E0D63E0E-7F46-FD44-8488-37D943A9EBC5}">
      <dgm:prSet phldrT="[Текст]" custT="1"/>
      <dgm:spPr/>
      <dgm:t>
        <a:bodyPr/>
        <a:lstStyle/>
        <a:p>
          <a:r>
            <a:rPr lang="ru-RU" sz="1050" dirty="0"/>
            <a:t>привлечение внешних компетенций</a:t>
          </a:r>
        </a:p>
      </dgm:t>
    </dgm:pt>
    <dgm:pt modelId="{9C479AF1-3260-DE4E-BBA8-549819BAEBD4}" type="parTrans" cxnId="{3F6E16B2-B44B-034F-B717-06ED8774433E}">
      <dgm:prSet/>
      <dgm:spPr/>
      <dgm:t>
        <a:bodyPr/>
        <a:lstStyle/>
        <a:p>
          <a:endParaRPr lang="ru-RU"/>
        </a:p>
      </dgm:t>
    </dgm:pt>
    <dgm:pt modelId="{57031291-A5C4-924B-9A52-1F574E87B725}" type="sibTrans" cxnId="{3F6E16B2-B44B-034F-B717-06ED8774433E}">
      <dgm:prSet/>
      <dgm:spPr/>
      <dgm:t>
        <a:bodyPr/>
        <a:lstStyle/>
        <a:p>
          <a:endParaRPr lang="ru-RU"/>
        </a:p>
      </dgm:t>
    </dgm:pt>
    <dgm:pt modelId="{CA5432BE-CE17-E740-B122-F28EF98EAF47}">
      <dgm:prSet phldrT="[Текст]" custT="1"/>
      <dgm:spPr/>
      <dgm:t>
        <a:bodyPr/>
        <a:lstStyle/>
        <a:p>
          <a:r>
            <a:rPr lang="ru-RU" sz="1000" dirty="0" err="1"/>
            <a:t>техаудит</a:t>
          </a:r>
          <a:endParaRPr lang="ru-RU" sz="1100" b="1" dirty="0"/>
        </a:p>
      </dgm:t>
    </dgm:pt>
    <dgm:pt modelId="{C86EE30E-FE30-FA4C-83B2-B4AB81B5894A}" type="parTrans" cxnId="{384FCCC7-0418-E949-B234-C6A5C19344E3}">
      <dgm:prSet/>
      <dgm:spPr/>
      <dgm:t>
        <a:bodyPr/>
        <a:lstStyle/>
        <a:p>
          <a:endParaRPr lang="ru-RU"/>
        </a:p>
      </dgm:t>
    </dgm:pt>
    <dgm:pt modelId="{00584333-F3B1-5744-81D9-D0ED851C1DF9}" type="sibTrans" cxnId="{384FCCC7-0418-E949-B234-C6A5C19344E3}">
      <dgm:prSet/>
      <dgm:spPr/>
      <dgm:t>
        <a:bodyPr/>
        <a:lstStyle/>
        <a:p>
          <a:endParaRPr lang="ru-RU"/>
        </a:p>
      </dgm:t>
    </dgm:pt>
    <dgm:pt modelId="{08EBBB48-5131-A349-A46C-55CA65B2B20B}">
      <dgm:prSet phldrT="[Текст]" custT="1"/>
      <dgm:spPr/>
      <dgm:t>
        <a:bodyPr/>
        <a:lstStyle/>
        <a:p>
          <a:r>
            <a:rPr lang="ru-RU" sz="1000" dirty="0"/>
            <a:t>партнерство с бизнесом</a:t>
          </a:r>
        </a:p>
      </dgm:t>
    </dgm:pt>
    <dgm:pt modelId="{09DFA500-5ABB-1A43-BC82-372144D95481}" type="parTrans" cxnId="{D2259E5C-A88A-C648-9BD0-81509275FEB4}">
      <dgm:prSet/>
      <dgm:spPr/>
      <dgm:t>
        <a:bodyPr/>
        <a:lstStyle/>
        <a:p>
          <a:endParaRPr lang="ru-RU"/>
        </a:p>
      </dgm:t>
    </dgm:pt>
    <dgm:pt modelId="{33654FB4-303E-EE4D-B0BA-DBC78DE570B4}" type="sibTrans" cxnId="{D2259E5C-A88A-C648-9BD0-81509275FEB4}">
      <dgm:prSet/>
      <dgm:spPr/>
      <dgm:t>
        <a:bodyPr/>
        <a:lstStyle/>
        <a:p>
          <a:endParaRPr lang="ru-RU"/>
        </a:p>
      </dgm:t>
    </dgm:pt>
    <dgm:pt modelId="{E853A9EC-1870-FF42-8DC9-5603CAC24A78}">
      <dgm:prSet phldrT="[Текст]" custT="1"/>
      <dgm:spPr/>
      <dgm:t>
        <a:bodyPr/>
        <a:lstStyle/>
        <a:p>
          <a:r>
            <a:rPr lang="ru-RU" sz="1000" dirty="0"/>
            <a:t>портфельный подход </a:t>
          </a:r>
          <a:endParaRPr lang="ru-RU" sz="1100" b="1" dirty="0"/>
        </a:p>
      </dgm:t>
    </dgm:pt>
    <dgm:pt modelId="{43521B65-5836-E24B-816A-93457E61E08B}" type="parTrans" cxnId="{D4FA8CDD-FDB0-2A44-9DEF-7BA94206B4A4}">
      <dgm:prSet/>
      <dgm:spPr/>
      <dgm:t>
        <a:bodyPr/>
        <a:lstStyle/>
        <a:p>
          <a:endParaRPr lang="ru-RU"/>
        </a:p>
      </dgm:t>
    </dgm:pt>
    <dgm:pt modelId="{4C91E20A-AC8D-C347-B03B-0C5429429A9E}" type="sibTrans" cxnId="{D4FA8CDD-FDB0-2A44-9DEF-7BA94206B4A4}">
      <dgm:prSet/>
      <dgm:spPr/>
      <dgm:t>
        <a:bodyPr/>
        <a:lstStyle/>
        <a:p>
          <a:endParaRPr lang="ru-RU"/>
        </a:p>
      </dgm:t>
    </dgm:pt>
    <dgm:pt modelId="{1214B232-686B-3748-86E3-2ABBD19FB70B}" type="pres">
      <dgm:prSet presAssocID="{3F14F88B-D131-5F4C-9AA7-73FDB17E1C4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BF1FF6-90C6-3749-A6B2-118CAFA251CE}" type="pres">
      <dgm:prSet presAssocID="{3F14F88B-D131-5F4C-9AA7-73FDB17E1C48}" presName="axisShape" presStyleLbl="bgShp" presStyleIdx="0" presStyleCnt="1"/>
      <dgm:spPr/>
    </dgm:pt>
    <dgm:pt modelId="{6CD4729C-6AD8-0A41-949D-F3AC71C80DEB}" type="pres">
      <dgm:prSet presAssocID="{3F14F88B-D131-5F4C-9AA7-73FDB17E1C48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7F36F-888A-F54F-AB7D-6976F295AF16}" type="pres">
      <dgm:prSet presAssocID="{3F14F88B-D131-5F4C-9AA7-73FDB17E1C48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A57E8-CB22-D048-B28D-E5CC5ED34F4A}" type="pres">
      <dgm:prSet presAssocID="{3F14F88B-D131-5F4C-9AA7-73FDB17E1C48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3C7CF-4294-9346-91B1-F67D3747FBD1}" type="pres">
      <dgm:prSet presAssocID="{3F14F88B-D131-5F4C-9AA7-73FDB17E1C48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44711F-D3D2-FC40-966B-F9C36E049062}" srcId="{876F82E7-C13D-B84B-A007-A05EE20BF429}" destId="{64BAB755-E8DC-DA48-8F9F-60C95AA542BC}" srcOrd="3" destOrd="0" parTransId="{EF885899-9CF7-B240-B594-3EF11C48109D}" sibTransId="{9A4ED143-CE88-B147-8FEB-4F2089E75E4C}"/>
    <dgm:cxn modelId="{D2259E5C-A88A-C648-9BD0-81509275FEB4}" srcId="{E7BFE2D0-7FB2-EA4D-98A0-710B0A58DE56}" destId="{08EBBB48-5131-A349-A46C-55CA65B2B20B}" srcOrd="2" destOrd="0" parTransId="{09DFA500-5ABB-1A43-BC82-372144D95481}" sibTransId="{33654FB4-303E-EE4D-B0BA-DBC78DE570B4}"/>
    <dgm:cxn modelId="{0282FEE2-F313-1C43-8E5D-C4BBF7FA514F}" srcId="{628ADF76-B17A-DF45-B951-5B1366281C34}" destId="{D6B802CB-D253-9F4A-B6A2-B5B17A09F884}" srcOrd="0" destOrd="0" parTransId="{9BBE5642-4862-9040-8F86-88EF7D9F399E}" sibTransId="{35B13701-0339-7844-8FCE-96982D137CBA}"/>
    <dgm:cxn modelId="{6E510B55-2814-A944-BE4E-82E20FA5B7F2}" srcId="{628ADF76-B17A-DF45-B951-5B1366281C34}" destId="{534A9418-4B96-C94C-8EF4-F11D2730FD1C}" srcOrd="3" destOrd="0" parTransId="{03E40F5F-329E-5241-A5CE-E30FB37328A6}" sibTransId="{267637BE-18AF-144A-A548-969168245157}"/>
    <dgm:cxn modelId="{DA8A3A08-6A98-4242-83D4-84473F00B624}" srcId="{3F14F88B-D131-5F4C-9AA7-73FDB17E1C48}" destId="{628ADF76-B17A-DF45-B951-5B1366281C34}" srcOrd="3" destOrd="0" parTransId="{63FD1142-C2CE-5946-A8DB-428D201DACBD}" sibTransId="{74502873-A3E5-5846-8C6C-E2C6969D9CF5}"/>
    <dgm:cxn modelId="{AFD5767C-841B-EC41-B78D-F8974623051D}" srcId="{876F82E7-C13D-B84B-A007-A05EE20BF429}" destId="{7757A3D0-BC4D-C441-8524-DD3AD4906E9F}" srcOrd="1" destOrd="0" parTransId="{28FEC5D6-CD25-A047-9465-E318D73FF2FC}" sibTransId="{7E8E267E-C063-634E-BC70-44159E8AE85D}"/>
    <dgm:cxn modelId="{C5A0E53A-3CDF-4E90-9C86-3B284A0393F5}" type="presOf" srcId="{E0D63E0E-7F46-FD44-8488-37D943A9EBC5}" destId="{6CD4729C-6AD8-0A41-949D-F3AC71C80DEB}" srcOrd="0" destOrd="3" presId="urn:microsoft.com/office/officeart/2005/8/layout/matrix2"/>
    <dgm:cxn modelId="{AB9C0C32-AF71-479A-A7DF-14EED3CA1C5A}" type="presOf" srcId="{5E1C902A-B259-0345-8A58-E17CBA2C0AD8}" destId="{6CD4729C-6AD8-0A41-949D-F3AC71C80DEB}" srcOrd="0" destOrd="1" presId="urn:microsoft.com/office/officeart/2005/8/layout/matrix2"/>
    <dgm:cxn modelId="{58460AEF-1E0B-4B38-815B-B8F0C19AB2F1}" type="presOf" srcId="{876F82E7-C13D-B84B-A007-A05EE20BF429}" destId="{7997F36F-888A-F54F-AB7D-6976F295AF16}" srcOrd="0" destOrd="0" presId="urn:microsoft.com/office/officeart/2005/8/layout/matrix2"/>
    <dgm:cxn modelId="{60453732-F298-F044-AA19-D042F92EB1B5}" srcId="{628ADF76-B17A-DF45-B951-5B1366281C34}" destId="{672AA204-F8E4-1F45-8282-FD934E4D1ABF}" srcOrd="1" destOrd="0" parTransId="{F02841E2-9047-CF4E-853D-0BD55D879EA9}" sibTransId="{FEDE6023-7C6D-E34B-AD02-A106D4013DE3}"/>
    <dgm:cxn modelId="{2BF7F404-19CB-468F-8EDA-2084FBC0FABD}" type="presOf" srcId="{CA5432BE-CE17-E740-B122-F28EF98EAF47}" destId="{1DCA57E8-CB22-D048-B28D-E5CC5ED34F4A}" srcOrd="0" destOrd="1" presId="urn:microsoft.com/office/officeart/2005/8/layout/matrix2"/>
    <dgm:cxn modelId="{384FCCC7-0418-E949-B234-C6A5C19344E3}" srcId="{E7BFE2D0-7FB2-EA4D-98A0-710B0A58DE56}" destId="{CA5432BE-CE17-E740-B122-F28EF98EAF47}" srcOrd="0" destOrd="0" parTransId="{C86EE30E-FE30-FA4C-83B2-B4AB81B5894A}" sibTransId="{00584333-F3B1-5744-81D9-D0ED851C1DF9}"/>
    <dgm:cxn modelId="{578BB160-DB25-4752-82B6-A204AF7E9466}" type="presOf" srcId="{B432DE23-ABE3-764F-AC82-7B7643D316F9}" destId="{7997F36F-888A-F54F-AB7D-6976F295AF16}" srcOrd="0" destOrd="1" presId="urn:microsoft.com/office/officeart/2005/8/layout/matrix2"/>
    <dgm:cxn modelId="{1D8C6D87-82A4-D944-83EC-6E3A6DC3282A}" srcId="{876F82E7-C13D-B84B-A007-A05EE20BF429}" destId="{976E2481-3F19-3846-8455-001F1B989B9D}" srcOrd="2" destOrd="0" parTransId="{59C1ECE6-46C6-4B4D-B84B-3294689ED6F4}" sibTransId="{9CEBEA73-16B0-B146-80EB-34FA7CC3948A}"/>
    <dgm:cxn modelId="{C4C87CCD-83A8-894B-8AA0-1BA8B110DE1A}" srcId="{050FAD9B-A266-F145-8EF8-2666D5B6E9B2}" destId="{5E1C902A-B259-0345-8A58-E17CBA2C0AD8}" srcOrd="0" destOrd="0" parTransId="{8A3EE704-7148-BD45-A285-EE244B60A523}" sibTransId="{959568DF-F726-704A-8ED1-95963D197121}"/>
    <dgm:cxn modelId="{FDE58766-2207-425D-950C-345207FFD37E}" type="presOf" srcId="{E7BFE2D0-7FB2-EA4D-98A0-710B0A58DE56}" destId="{1DCA57E8-CB22-D048-B28D-E5CC5ED34F4A}" srcOrd="0" destOrd="0" presId="urn:microsoft.com/office/officeart/2005/8/layout/matrix2"/>
    <dgm:cxn modelId="{03C75C45-3D9B-4402-8337-7DAA7FACB913}" type="presOf" srcId="{050FAD9B-A266-F145-8EF8-2666D5B6E9B2}" destId="{6CD4729C-6AD8-0A41-949D-F3AC71C80DEB}" srcOrd="0" destOrd="0" presId="urn:microsoft.com/office/officeart/2005/8/layout/matrix2"/>
    <dgm:cxn modelId="{A1AE20EA-CC22-4126-8B5B-20388684352C}" type="presOf" srcId="{534A9418-4B96-C94C-8EF4-F11D2730FD1C}" destId="{1873C7CF-4294-9346-91B1-F67D3747FBD1}" srcOrd="0" destOrd="4" presId="urn:microsoft.com/office/officeart/2005/8/layout/matrix2"/>
    <dgm:cxn modelId="{0683FFC0-D3C2-427E-A8CF-82B089071A56}" type="presOf" srcId="{9602D8A3-EDC1-E448-8DB0-1C509ED5705A}" destId="{6CD4729C-6AD8-0A41-949D-F3AC71C80DEB}" srcOrd="0" destOrd="2" presId="urn:microsoft.com/office/officeart/2005/8/layout/matrix2"/>
    <dgm:cxn modelId="{46DAFEA8-1178-43BA-873B-A1220887EACA}" type="presOf" srcId="{08EBBB48-5131-A349-A46C-55CA65B2B20B}" destId="{1DCA57E8-CB22-D048-B28D-E5CC5ED34F4A}" srcOrd="0" destOrd="3" presId="urn:microsoft.com/office/officeart/2005/8/layout/matrix2"/>
    <dgm:cxn modelId="{5116CCD2-E787-4C3D-BE39-13E608ED4B27}" type="presOf" srcId="{672AA204-F8E4-1F45-8282-FD934E4D1ABF}" destId="{1873C7CF-4294-9346-91B1-F67D3747FBD1}" srcOrd="0" destOrd="2" presId="urn:microsoft.com/office/officeart/2005/8/layout/matrix2"/>
    <dgm:cxn modelId="{47C05DE2-26C0-BF42-971B-1DFCF7442B3E}" srcId="{3F14F88B-D131-5F4C-9AA7-73FDB17E1C48}" destId="{876F82E7-C13D-B84B-A007-A05EE20BF429}" srcOrd="1" destOrd="0" parTransId="{B95D163A-321F-FD41-B005-0263C0E366CE}" sibTransId="{B163F121-FA8E-8A44-9184-41419D39789B}"/>
    <dgm:cxn modelId="{D4FA8CDD-FDB0-2A44-9DEF-7BA94206B4A4}" srcId="{E7BFE2D0-7FB2-EA4D-98A0-710B0A58DE56}" destId="{E853A9EC-1870-FF42-8DC9-5603CAC24A78}" srcOrd="1" destOrd="0" parTransId="{43521B65-5836-E24B-816A-93457E61E08B}" sibTransId="{4C91E20A-AC8D-C347-B03B-0C5429429A9E}"/>
    <dgm:cxn modelId="{33630CB6-5ACB-4313-B79F-6E1A7FD56E2C}" type="presOf" srcId="{628ADF76-B17A-DF45-B951-5B1366281C34}" destId="{1873C7CF-4294-9346-91B1-F67D3747FBD1}" srcOrd="0" destOrd="0" presId="urn:microsoft.com/office/officeart/2005/8/layout/matrix2"/>
    <dgm:cxn modelId="{1508316C-814C-1847-878B-D2EA708BE081}" srcId="{3F14F88B-D131-5F4C-9AA7-73FDB17E1C48}" destId="{E7BFE2D0-7FB2-EA4D-98A0-710B0A58DE56}" srcOrd="2" destOrd="0" parTransId="{81702FFE-C299-524B-BC99-F560A44DA913}" sibTransId="{4B1C2FC4-3BA4-0C47-8BB5-5F87508A7066}"/>
    <dgm:cxn modelId="{B505E23B-BE21-4C6C-8798-A498DA8A9BA7}" type="presOf" srcId="{BC329B51-7A73-5449-8307-53E0761713BA}" destId="{1873C7CF-4294-9346-91B1-F67D3747FBD1}" srcOrd="0" destOrd="3" presId="urn:microsoft.com/office/officeart/2005/8/layout/matrix2"/>
    <dgm:cxn modelId="{8FBDB635-BE3C-4640-9A5F-9EB1102DAC7A}" srcId="{876F82E7-C13D-B84B-A007-A05EE20BF429}" destId="{B432DE23-ABE3-764F-AC82-7B7643D316F9}" srcOrd="0" destOrd="0" parTransId="{2B66F543-384C-9642-81CA-EEA5A08C3FDB}" sibTransId="{2A03823A-2B56-1847-A2D9-C5CB16FD807F}"/>
    <dgm:cxn modelId="{D5B66ACF-F1F5-44C3-8EA2-B3B0E3F8FDAE}" type="presOf" srcId="{3F14F88B-D131-5F4C-9AA7-73FDB17E1C48}" destId="{1214B232-686B-3748-86E3-2ABBD19FB70B}" srcOrd="0" destOrd="0" presId="urn:microsoft.com/office/officeart/2005/8/layout/matrix2"/>
    <dgm:cxn modelId="{76FDC2A0-4544-C24C-83F3-983D7F075573}" srcId="{3F14F88B-D131-5F4C-9AA7-73FDB17E1C48}" destId="{050FAD9B-A266-F145-8EF8-2666D5B6E9B2}" srcOrd="0" destOrd="0" parTransId="{F3327B39-1FB7-AB40-B699-D629C28FE454}" sibTransId="{7431BE7C-26A8-AE4E-96AE-5FA1D379130D}"/>
    <dgm:cxn modelId="{418098E9-2BB4-4E49-A896-999FD9672B33}" type="presOf" srcId="{64BAB755-E8DC-DA48-8F9F-60C95AA542BC}" destId="{7997F36F-888A-F54F-AB7D-6976F295AF16}" srcOrd="0" destOrd="4" presId="urn:microsoft.com/office/officeart/2005/8/layout/matrix2"/>
    <dgm:cxn modelId="{8623E672-1E6F-554E-B65C-9C6261A65221}" srcId="{050FAD9B-A266-F145-8EF8-2666D5B6E9B2}" destId="{9602D8A3-EDC1-E448-8DB0-1C509ED5705A}" srcOrd="1" destOrd="0" parTransId="{DC264695-3259-5540-B851-ACD9D8AB7864}" sibTransId="{EE171724-74AC-9B41-9D2F-78AE7BCF731F}"/>
    <dgm:cxn modelId="{4645458C-90E3-4DB7-BF0D-414F2EFFD5AA}" type="presOf" srcId="{D6B802CB-D253-9F4A-B6A2-B5B17A09F884}" destId="{1873C7CF-4294-9346-91B1-F67D3747FBD1}" srcOrd="0" destOrd="1" presId="urn:microsoft.com/office/officeart/2005/8/layout/matrix2"/>
    <dgm:cxn modelId="{43917F08-DAA5-4B45-B46C-5D922E99200F}" type="presOf" srcId="{976E2481-3F19-3846-8455-001F1B989B9D}" destId="{7997F36F-888A-F54F-AB7D-6976F295AF16}" srcOrd="0" destOrd="3" presId="urn:microsoft.com/office/officeart/2005/8/layout/matrix2"/>
    <dgm:cxn modelId="{F151D21F-CA09-43B8-9E97-5D9D17C91CA5}" type="presOf" srcId="{E853A9EC-1870-FF42-8DC9-5603CAC24A78}" destId="{1DCA57E8-CB22-D048-B28D-E5CC5ED34F4A}" srcOrd="0" destOrd="2" presId="urn:microsoft.com/office/officeart/2005/8/layout/matrix2"/>
    <dgm:cxn modelId="{3F6E16B2-B44B-034F-B717-06ED8774433E}" srcId="{050FAD9B-A266-F145-8EF8-2666D5B6E9B2}" destId="{E0D63E0E-7F46-FD44-8488-37D943A9EBC5}" srcOrd="2" destOrd="0" parTransId="{9C479AF1-3260-DE4E-BBA8-549819BAEBD4}" sibTransId="{57031291-A5C4-924B-9A52-1F574E87B725}"/>
    <dgm:cxn modelId="{A75EDBD1-2B4B-43BB-B79D-51E214053E4B}" type="presOf" srcId="{7757A3D0-BC4D-C441-8524-DD3AD4906E9F}" destId="{7997F36F-888A-F54F-AB7D-6976F295AF16}" srcOrd="0" destOrd="2" presId="urn:microsoft.com/office/officeart/2005/8/layout/matrix2"/>
    <dgm:cxn modelId="{BD2B9D30-36F7-B945-9C9E-47BF9D13E24B}" srcId="{628ADF76-B17A-DF45-B951-5B1366281C34}" destId="{BC329B51-7A73-5449-8307-53E0761713BA}" srcOrd="2" destOrd="0" parTransId="{CFBDD170-4D2E-0943-91AD-ADF8B239A4F3}" sibTransId="{CDA8A1D0-5ACC-EB4C-AEEF-28F7C0C9F44B}"/>
    <dgm:cxn modelId="{4558D696-D8BF-47E6-B661-A0C62A173967}" type="presParOf" srcId="{1214B232-686B-3748-86E3-2ABBD19FB70B}" destId="{B3BF1FF6-90C6-3749-A6B2-118CAFA251CE}" srcOrd="0" destOrd="0" presId="urn:microsoft.com/office/officeart/2005/8/layout/matrix2"/>
    <dgm:cxn modelId="{9769A391-2CE0-4D0A-AA0F-C53B35F070F9}" type="presParOf" srcId="{1214B232-686B-3748-86E3-2ABBD19FB70B}" destId="{6CD4729C-6AD8-0A41-949D-F3AC71C80DEB}" srcOrd="1" destOrd="0" presId="urn:microsoft.com/office/officeart/2005/8/layout/matrix2"/>
    <dgm:cxn modelId="{DD92A1E0-7841-497B-8194-D13E62D86601}" type="presParOf" srcId="{1214B232-686B-3748-86E3-2ABBD19FB70B}" destId="{7997F36F-888A-F54F-AB7D-6976F295AF16}" srcOrd="2" destOrd="0" presId="urn:microsoft.com/office/officeart/2005/8/layout/matrix2"/>
    <dgm:cxn modelId="{25989101-D501-4C7D-A6FB-8322593293FF}" type="presParOf" srcId="{1214B232-686B-3748-86E3-2ABBD19FB70B}" destId="{1DCA57E8-CB22-D048-B28D-E5CC5ED34F4A}" srcOrd="3" destOrd="0" presId="urn:microsoft.com/office/officeart/2005/8/layout/matrix2"/>
    <dgm:cxn modelId="{0BF62978-68CA-493C-9178-F7D47F8D186D}" type="presParOf" srcId="{1214B232-686B-3748-86E3-2ABBD19FB70B}" destId="{1873C7CF-4294-9346-91B1-F67D3747FBD1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FC1AE1-0BF9-794A-AE88-EDC8BE92040A}" type="doc">
      <dgm:prSet loTypeId="urn:microsoft.com/office/officeart/2005/8/layout/list1" loCatId="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6B1A6CFC-2A3D-F943-977B-65B2304A6D16}">
      <dgm:prSet phldrT="[Текст]" custT="1"/>
      <dgm:spPr/>
      <dgm:t>
        <a:bodyPr/>
        <a:lstStyle/>
        <a:p>
          <a:r>
            <a:rPr lang="ru-RU" sz="1200" b="1" dirty="0"/>
            <a:t>Ядерная энергетика</a:t>
          </a:r>
        </a:p>
      </dgm:t>
    </dgm:pt>
    <dgm:pt modelId="{8449A1B6-6C9B-D747-A4FC-0CA7120E5D50}" type="parTrans" cxnId="{3EF3F7AD-62D4-624C-8700-B990DBEB008F}">
      <dgm:prSet/>
      <dgm:spPr/>
      <dgm:t>
        <a:bodyPr/>
        <a:lstStyle/>
        <a:p>
          <a:endParaRPr lang="ru-RU"/>
        </a:p>
      </dgm:t>
    </dgm:pt>
    <dgm:pt modelId="{117315D3-01AB-614A-89C3-6A55342B6560}" type="sibTrans" cxnId="{3EF3F7AD-62D4-624C-8700-B990DBEB008F}">
      <dgm:prSet/>
      <dgm:spPr/>
      <dgm:t>
        <a:bodyPr/>
        <a:lstStyle/>
        <a:p>
          <a:endParaRPr lang="ru-RU"/>
        </a:p>
      </dgm:t>
    </dgm:pt>
    <dgm:pt modelId="{EE1BCFF6-B05E-634D-9053-92E6C66CF8B5}">
      <dgm:prSet phldrT="[Текст]" custT="1"/>
      <dgm:spPr/>
      <dgm:t>
        <a:bodyPr/>
        <a:lstStyle/>
        <a:p>
          <a:r>
            <a:rPr lang="ru-RU" sz="1200" b="1" dirty="0"/>
            <a:t>Наука</a:t>
          </a:r>
        </a:p>
      </dgm:t>
    </dgm:pt>
    <dgm:pt modelId="{12041027-4A13-E647-BE6E-0356C348798C}" type="parTrans" cxnId="{C2ED4A15-2FE5-FF4E-8CB6-CCEAB476DDA4}">
      <dgm:prSet/>
      <dgm:spPr/>
      <dgm:t>
        <a:bodyPr/>
        <a:lstStyle/>
        <a:p>
          <a:endParaRPr lang="ru-RU"/>
        </a:p>
      </dgm:t>
    </dgm:pt>
    <dgm:pt modelId="{F5757C00-1C88-644C-9BCF-DF4AA8521541}" type="sibTrans" cxnId="{C2ED4A15-2FE5-FF4E-8CB6-CCEAB476DDA4}">
      <dgm:prSet/>
      <dgm:spPr/>
      <dgm:t>
        <a:bodyPr/>
        <a:lstStyle/>
        <a:p>
          <a:endParaRPr lang="ru-RU"/>
        </a:p>
      </dgm:t>
    </dgm:pt>
    <dgm:pt modelId="{F1025BB4-3B15-FD4F-A874-04685B9FE424}">
      <dgm:prSet phldrT="[Текст]" custT="1"/>
      <dgm:spPr/>
      <dgm:t>
        <a:bodyPr/>
        <a:lstStyle/>
        <a:p>
          <a:r>
            <a:rPr lang="ru-RU" sz="1200" b="1" dirty="0"/>
            <a:t>Ядерная медицина</a:t>
          </a:r>
        </a:p>
      </dgm:t>
    </dgm:pt>
    <dgm:pt modelId="{F79EF19F-661A-2C4D-BDF6-D2F61224DE36}" type="parTrans" cxnId="{B0A86746-3922-AB43-9E54-DD8D6F86CA78}">
      <dgm:prSet/>
      <dgm:spPr/>
      <dgm:t>
        <a:bodyPr/>
        <a:lstStyle/>
        <a:p>
          <a:endParaRPr lang="ru-RU"/>
        </a:p>
      </dgm:t>
    </dgm:pt>
    <dgm:pt modelId="{F0E8FB61-473D-8E4B-ADB9-4DB3022ADB80}" type="sibTrans" cxnId="{B0A86746-3922-AB43-9E54-DD8D6F86CA78}">
      <dgm:prSet/>
      <dgm:spPr/>
      <dgm:t>
        <a:bodyPr/>
        <a:lstStyle/>
        <a:p>
          <a:endParaRPr lang="ru-RU"/>
        </a:p>
      </dgm:t>
    </dgm:pt>
    <dgm:pt modelId="{841EA581-7B0B-8D46-A137-74A038FF4CD8}">
      <dgm:prSet phldrT="[Текст]" custT="1"/>
      <dgm:spPr/>
      <dgm:t>
        <a:bodyPr/>
        <a:lstStyle/>
        <a:p>
          <a:r>
            <a:rPr lang="ru-RU" sz="1200" b="1" dirty="0"/>
            <a:t>Цифровые продукты</a:t>
          </a:r>
        </a:p>
      </dgm:t>
    </dgm:pt>
    <dgm:pt modelId="{FF754201-3946-3744-AFAF-526F9CDAEBB9}" type="parTrans" cxnId="{8A85943D-6283-084C-8EC0-66A2219A173C}">
      <dgm:prSet/>
      <dgm:spPr/>
      <dgm:t>
        <a:bodyPr/>
        <a:lstStyle/>
        <a:p>
          <a:endParaRPr lang="ru-RU"/>
        </a:p>
      </dgm:t>
    </dgm:pt>
    <dgm:pt modelId="{52749E8F-1220-244C-8A81-1CDFE7E3EF03}" type="sibTrans" cxnId="{8A85943D-6283-084C-8EC0-66A2219A173C}">
      <dgm:prSet/>
      <dgm:spPr/>
      <dgm:t>
        <a:bodyPr/>
        <a:lstStyle/>
        <a:p>
          <a:endParaRPr lang="ru-RU"/>
        </a:p>
      </dgm:t>
    </dgm:pt>
    <dgm:pt modelId="{2C21434A-100D-B842-BA7F-5F0E5D067803}">
      <dgm:prSet phldrT="[Текст]" custT="1"/>
      <dgm:spPr/>
      <dgm:t>
        <a:bodyPr/>
        <a:lstStyle/>
        <a:p>
          <a:r>
            <a:rPr lang="ru-RU" sz="1200" b="1" dirty="0"/>
            <a:t>Новые бизнесы </a:t>
          </a:r>
        </a:p>
      </dgm:t>
    </dgm:pt>
    <dgm:pt modelId="{7BE2D995-20A4-674B-9554-A51301985BC7}" type="parTrans" cxnId="{8769FBDD-FED2-A444-808B-0839ACC2E5C9}">
      <dgm:prSet/>
      <dgm:spPr/>
      <dgm:t>
        <a:bodyPr/>
        <a:lstStyle/>
        <a:p>
          <a:endParaRPr lang="ru-RU"/>
        </a:p>
      </dgm:t>
    </dgm:pt>
    <dgm:pt modelId="{BBBDDA0D-7391-0548-B1E5-8D1DF2AD250F}" type="sibTrans" cxnId="{8769FBDD-FED2-A444-808B-0839ACC2E5C9}">
      <dgm:prSet/>
      <dgm:spPr/>
      <dgm:t>
        <a:bodyPr/>
        <a:lstStyle/>
        <a:p>
          <a:endParaRPr lang="ru-RU"/>
        </a:p>
      </dgm:t>
    </dgm:pt>
    <dgm:pt modelId="{A78C3629-D0E9-8544-AFED-26A2D97C1740}">
      <dgm:prSet phldrT="[Текст]" custT="1"/>
      <dgm:spPr/>
      <dgm:t>
        <a:bodyPr/>
        <a:lstStyle/>
        <a:p>
          <a:r>
            <a:rPr lang="ru-RU" sz="1200" b="1" dirty="0"/>
            <a:t>Функциональные направления</a:t>
          </a:r>
        </a:p>
      </dgm:t>
    </dgm:pt>
    <dgm:pt modelId="{7AB5109F-24A3-754C-B448-C46B97E7A224}" type="parTrans" cxnId="{334F156A-5024-F849-804A-2D86A59532D3}">
      <dgm:prSet/>
      <dgm:spPr/>
      <dgm:t>
        <a:bodyPr/>
        <a:lstStyle/>
        <a:p>
          <a:endParaRPr lang="ru-RU"/>
        </a:p>
      </dgm:t>
    </dgm:pt>
    <dgm:pt modelId="{E518A423-B1B2-3342-ABB4-163D10083856}" type="sibTrans" cxnId="{334F156A-5024-F849-804A-2D86A59532D3}">
      <dgm:prSet/>
      <dgm:spPr/>
      <dgm:t>
        <a:bodyPr/>
        <a:lstStyle/>
        <a:p>
          <a:endParaRPr lang="ru-RU"/>
        </a:p>
      </dgm:t>
    </dgm:pt>
    <dgm:pt modelId="{E3078032-A5D8-E54E-BF65-E02D51781CC1}" type="pres">
      <dgm:prSet presAssocID="{B7FC1AE1-0BF9-794A-AE88-EDC8BE92040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539C70-145C-9F41-8849-D5FCFB0EFE20}" type="pres">
      <dgm:prSet presAssocID="{6B1A6CFC-2A3D-F943-977B-65B2304A6D16}" presName="parentLin" presStyleCnt="0"/>
      <dgm:spPr/>
    </dgm:pt>
    <dgm:pt modelId="{C5044353-A321-2A4C-B975-D4D03DFE09F1}" type="pres">
      <dgm:prSet presAssocID="{6B1A6CFC-2A3D-F943-977B-65B2304A6D16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AE696F6-DF29-3741-BE0F-AE8F23D4EFC5}" type="pres">
      <dgm:prSet presAssocID="{6B1A6CFC-2A3D-F943-977B-65B2304A6D16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0B425-AA77-E847-AD35-69220513C58A}" type="pres">
      <dgm:prSet presAssocID="{6B1A6CFC-2A3D-F943-977B-65B2304A6D16}" presName="negativeSpace" presStyleCnt="0"/>
      <dgm:spPr/>
    </dgm:pt>
    <dgm:pt modelId="{0CC17B81-B2BB-CA4D-BD37-F6E1C46EEBD0}" type="pres">
      <dgm:prSet presAssocID="{6B1A6CFC-2A3D-F943-977B-65B2304A6D16}" presName="childText" presStyleLbl="conFgAcc1" presStyleIdx="0" presStyleCnt="6">
        <dgm:presLayoutVars>
          <dgm:bulletEnabled val="1"/>
        </dgm:presLayoutVars>
      </dgm:prSet>
      <dgm:spPr/>
    </dgm:pt>
    <dgm:pt modelId="{048F3F94-67C4-6B4F-9955-6597D590D75C}" type="pres">
      <dgm:prSet presAssocID="{117315D3-01AB-614A-89C3-6A55342B6560}" presName="spaceBetweenRectangles" presStyleCnt="0"/>
      <dgm:spPr/>
    </dgm:pt>
    <dgm:pt modelId="{B2695F4E-C0DE-3344-84A0-E578D96E138A}" type="pres">
      <dgm:prSet presAssocID="{EE1BCFF6-B05E-634D-9053-92E6C66CF8B5}" presName="parentLin" presStyleCnt="0"/>
      <dgm:spPr/>
    </dgm:pt>
    <dgm:pt modelId="{057F40F3-BB93-0441-B928-213BF0F3F4D1}" type="pres">
      <dgm:prSet presAssocID="{EE1BCFF6-B05E-634D-9053-92E6C66CF8B5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12112917-8E92-7A4C-9961-76A9AE12BF41}" type="pres">
      <dgm:prSet presAssocID="{EE1BCFF6-B05E-634D-9053-92E6C66CF8B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77D4AE-470D-6248-9535-1D6D092C1034}" type="pres">
      <dgm:prSet presAssocID="{EE1BCFF6-B05E-634D-9053-92E6C66CF8B5}" presName="negativeSpace" presStyleCnt="0"/>
      <dgm:spPr/>
    </dgm:pt>
    <dgm:pt modelId="{B68FE68E-415B-7045-ACA3-83B627E4979C}" type="pres">
      <dgm:prSet presAssocID="{EE1BCFF6-B05E-634D-9053-92E6C66CF8B5}" presName="childText" presStyleLbl="conFgAcc1" presStyleIdx="1" presStyleCnt="6">
        <dgm:presLayoutVars>
          <dgm:bulletEnabled val="1"/>
        </dgm:presLayoutVars>
      </dgm:prSet>
      <dgm:spPr/>
    </dgm:pt>
    <dgm:pt modelId="{B8F9BFC2-879A-7649-9C46-325AD0F51DF6}" type="pres">
      <dgm:prSet presAssocID="{F5757C00-1C88-644C-9BCF-DF4AA8521541}" presName="spaceBetweenRectangles" presStyleCnt="0"/>
      <dgm:spPr/>
    </dgm:pt>
    <dgm:pt modelId="{B1BE8332-4149-854E-97FC-833F5236DC41}" type="pres">
      <dgm:prSet presAssocID="{F1025BB4-3B15-FD4F-A874-04685B9FE424}" presName="parentLin" presStyleCnt="0"/>
      <dgm:spPr/>
    </dgm:pt>
    <dgm:pt modelId="{B201213E-1CDB-204C-854A-D20252BBE28B}" type="pres">
      <dgm:prSet presAssocID="{F1025BB4-3B15-FD4F-A874-04685B9FE424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1FDD59C5-7828-1740-9AB5-B25499B5C43F}" type="pres">
      <dgm:prSet presAssocID="{F1025BB4-3B15-FD4F-A874-04685B9FE42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8DE97-A62D-DF42-BDFE-FA6454C444C9}" type="pres">
      <dgm:prSet presAssocID="{F1025BB4-3B15-FD4F-A874-04685B9FE424}" presName="negativeSpace" presStyleCnt="0"/>
      <dgm:spPr/>
    </dgm:pt>
    <dgm:pt modelId="{5F71C643-00E3-FA4E-8B95-563A66911DAD}" type="pres">
      <dgm:prSet presAssocID="{F1025BB4-3B15-FD4F-A874-04685B9FE424}" presName="childText" presStyleLbl="conFgAcc1" presStyleIdx="2" presStyleCnt="6">
        <dgm:presLayoutVars>
          <dgm:bulletEnabled val="1"/>
        </dgm:presLayoutVars>
      </dgm:prSet>
      <dgm:spPr/>
    </dgm:pt>
    <dgm:pt modelId="{F5036994-64D7-8A4B-9B9D-1CCCCC71E0E9}" type="pres">
      <dgm:prSet presAssocID="{F0E8FB61-473D-8E4B-ADB9-4DB3022ADB80}" presName="spaceBetweenRectangles" presStyleCnt="0"/>
      <dgm:spPr/>
    </dgm:pt>
    <dgm:pt modelId="{C79F48C6-0E46-EA41-A983-95AD100CA483}" type="pres">
      <dgm:prSet presAssocID="{841EA581-7B0B-8D46-A137-74A038FF4CD8}" presName="parentLin" presStyleCnt="0"/>
      <dgm:spPr/>
    </dgm:pt>
    <dgm:pt modelId="{3A2D23EF-3B7E-B74E-9197-67EA5D5F63ED}" type="pres">
      <dgm:prSet presAssocID="{841EA581-7B0B-8D46-A137-74A038FF4CD8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26F69393-8626-A545-A239-FE476B49FA5C}" type="pres">
      <dgm:prSet presAssocID="{841EA581-7B0B-8D46-A137-74A038FF4CD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6936B-5258-294C-8D8B-26C3381B3D3B}" type="pres">
      <dgm:prSet presAssocID="{841EA581-7B0B-8D46-A137-74A038FF4CD8}" presName="negativeSpace" presStyleCnt="0"/>
      <dgm:spPr/>
    </dgm:pt>
    <dgm:pt modelId="{9B84DB06-51DB-D646-AE72-B322A5A8E040}" type="pres">
      <dgm:prSet presAssocID="{841EA581-7B0B-8D46-A137-74A038FF4CD8}" presName="childText" presStyleLbl="conFgAcc1" presStyleIdx="3" presStyleCnt="6" custLinFactNeighborY="11200">
        <dgm:presLayoutVars>
          <dgm:bulletEnabled val="1"/>
        </dgm:presLayoutVars>
      </dgm:prSet>
      <dgm:spPr/>
    </dgm:pt>
    <dgm:pt modelId="{FEF0E65B-3D46-8546-86D4-1C7CECD8CCC2}" type="pres">
      <dgm:prSet presAssocID="{52749E8F-1220-244C-8A81-1CDFE7E3EF03}" presName="spaceBetweenRectangles" presStyleCnt="0"/>
      <dgm:spPr/>
    </dgm:pt>
    <dgm:pt modelId="{440639B0-BA5C-6946-A741-7AE4BE847D18}" type="pres">
      <dgm:prSet presAssocID="{2C21434A-100D-B842-BA7F-5F0E5D067803}" presName="parentLin" presStyleCnt="0"/>
      <dgm:spPr/>
    </dgm:pt>
    <dgm:pt modelId="{61E02D70-66A0-8942-937F-DBC835152581}" type="pres">
      <dgm:prSet presAssocID="{2C21434A-100D-B842-BA7F-5F0E5D067803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EA818589-020F-454A-B409-B8FB4BD31430}" type="pres">
      <dgm:prSet presAssocID="{2C21434A-100D-B842-BA7F-5F0E5D06780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CF6D03-40C1-FF4A-BEBB-72440DBF7CF7}" type="pres">
      <dgm:prSet presAssocID="{2C21434A-100D-B842-BA7F-5F0E5D067803}" presName="negativeSpace" presStyleCnt="0"/>
      <dgm:spPr/>
    </dgm:pt>
    <dgm:pt modelId="{291A78A7-93D1-3B4C-952D-BBB990FBC3CF}" type="pres">
      <dgm:prSet presAssocID="{2C21434A-100D-B842-BA7F-5F0E5D067803}" presName="childText" presStyleLbl="conFgAcc1" presStyleIdx="4" presStyleCnt="6">
        <dgm:presLayoutVars>
          <dgm:bulletEnabled val="1"/>
        </dgm:presLayoutVars>
      </dgm:prSet>
      <dgm:spPr/>
    </dgm:pt>
    <dgm:pt modelId="{9BE3A754-8CA7-0A4C-9FBB-DC87C51C8F5A}" type="pres">
      <dgm:prSet presAssocID="{BBBDDA0D-7391-0548-B1E5-8D1DF2AD250F}" presName="spaceBetweenRectangles" presStyleCnt="0"/>
      <dgm:spPr/>
    </dgm:pt>
    <dgm:pt modelId="{518306FF-8EC7-0D42-9771-E6C88863970E}" type="pres">
      <dgm:prSet presAssocID="{A78C3629-D0E9-8544-AFED-26A2D97C1740}" presName="parentLin" presStyleCnt="0"/>
      <dgm:spPr/>
    </dgm:pt>
    <dgm:pt modelId="{48A1868E-7519-EF4D-A310-2F17577C801C}" type="pres">
      <dgm:prSet presAssocID="{A78C3629-D0E9-8544-AFED-26A2D97C1740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00ED295C-D423-C34F-BE2A-D3D983BDB662}" type="pres">
      <dgm:prSet presAssocID="{A78C3629-D0E9-8544-AFED-26A2D97C174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0FDE33-A93E-F548-A971-E4231CDAE1B6}" type="pres">
      <dgm:prSet presAssocID="{A78C3629-D0E9-8544-AFED-26A2D97C1740}" presName="negativeSpace" presStyleCnt="0"/>
      <dgm:spPr/>
    </dgm:pt>
    <dgm:pt modelId="{0A3CC18F-EB3D-3B49-853F-62B0D7AB0343}" type="pres">
      <dgm:prSet presAssocID="{A78C3629-D0E9-8544-AFED-26A2D97C1740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46AEAE8-608E-4089-8ECB-04711F6FED72}" type="presOf" srcId="{F1025BB4-3B15-FD4F-A874-04685B9FE424}" destId="{B201213E-1CDB-204C-854A-D20252BBE28B}" srcOrd="0" destOrd="0" presId="urn:microsoft.com/office/officeart/2005/8/layout/list1"/>
    <dgm:cxn modelId="{334F156A-5024-F849-804A-2D86A59532D3}" srcId="{B7FC1AE1-0BF9-794A-AE88-EDC8BE92040A}" destId="{A78C3629-D0E9-8544-AFED-26A2D97C1740}" srcOrd="5" destOrd="0" parTransId="{7AB5109F-24A3-754C-B448-C46B97E7A224}" sibTransId="{E518A423-B1B2-3342-ABB4-163D10083856}"/>
    <dgm:cxn modelId="{530A23C7-9F04-482F-A9F4-75C8615A1AFD}" type="presOf" srcId="{6B1A6CFC-2A3D-F943-977B-65B2304A6D16}" destId="{EAE696F6-DF29-3741-BE0F-AE8F23D4EFC5}" srcOrd="1" destOrd="0" presId="urn:microsoft.com/office/officeart/2005/8/layout/list1"/>
    <dgm:cxn modelId="{B0A86746-3922-AB43-9E54-DD8D6F86CA78}" srcId="{B7FC1AE1-0BF9-794A-AE88-EDC8BE92040A}" destId="{F1025BB4-3B15-FD4F-A874-04685B9FE424}" srcOrd="2" destOrd="0" parTransId="{F79EF19F-661A-2C4D-BDF6-D2F61224DE36}" sibTransId="{F0E8FB61-473D-8E4B-ADB9-4DB3022ADB80}"/>
    <dgm:cxn modelId="{3E9344EC-3012-422F-9F45-AE24A8F6CF6D}" type="presOf" srcId="{F1025BB4-3B15-FD4F-A874-04685B9FE424}" destId="{1FDD59C5-7828-1740-9AB5-B25499B5C43F}" srcOrd="1" destOrd="0" presId="urn:microsoft.com/office/officeart/2005/8/layout/list1"/>
    <dgm:cxn modelId="{CDEE2A23-DEC9-44D1-BA67-38CD9E3A914E}" type="presOf" srcId="{A78C3629-D0E9-8544-AFED-26A2D97C1740}" destId="{00ED295C-D423-C34F-BE2A-D3D983BDB662}" srcOrd="1" destOrd="0" presId="urn:microsoft.com/office/officeart/2005/8/layout/list1"/>
    <dgm:cxn modelId="{82F146C0-05D5-461B-979C-F0C15D2C0EA9}" type="presOf" srcId="{B7FC1AE1-0BF9-794A-AE88-EDC8BE92040A}" destId="{E3078032-A5D8-E54E-BF65-E02D51781CC1}" srcOrd="0" destOrd="0" presId="urn:microsoft.com/office/officeart/2005/8/layout/list1"/>
    <dgm:cxn modelId="{36C147E8-EA5A-45E7-B023-1C520D4B8349}" type="presOf" srcId="{6B1A6CFC-2A3D-F943-977B-65B2304A6D16}" destId="{C5044353-A321-2A4C-B975-D4D03DFE09F1}" srcOrd="0" destOrd="0" presId="urn:microsoft.com/office/officeart/2005/8/layout/list1"/>
    <dgm:cxn modelId="{BB3CBCAC-5372-477B-BE46-A6E40DDF4378}" type="presOf" srcId="{EE1BCFF6-B05E-634D-9053-92E6C66CF8B5}" destId="{12112917-8E92-7A4C-9961-76A9AE12BF41}" srcOrd="1" destOrd="0" presId="urn:microsoft.com/office/officeart/2005/8/layout/list1"/>
    <dgm:cxn modelId="{C2ED4A15-2FE5-FF4E-8CB6-CCEAB476DDA4}" srcId="{B7FC1AE1-0BF9-794A-AE88-EDC8BE92040A}" destId="{EE1BCFF6-B05E-634D-9053-92E6C66CF8B5}" srcOrd="1" destOrd="0" parTransId="{12041027-4A13-E647-BE6E-0356C348798C}" sibTransId="{F5757C00-1C88-644C-9BCF-DF4AA8521541}"/>
    <dgm:cxn modelId="{8D7C125C-6D0B-4AAE-B025-1CA467A485A1}" type="presOf" srcId="{841EA581-7B0B-8D46-A137-74A038FF4CD8}" destId="{26F69393-8626-A545-A239-FE476B49FA5C}" srcOrd="1" destOrd="0" presId="urn:microsoft.com/office/officeart/2005/8/layout/list1"/>
    <dgm:cxn modelId="{45A8C34C-E52F-45D1-AF7C-CC6E409F9588}" type="presOf" srcId="{841EA581-7B0B-8D46-A137-74A038FF4CD8}" destId="{3A2D23EF-3B7E-B74E-9197-67EA5D5F63ED}" srcOrd="0" destOrd="0" presId="urn:microsoft.com/office/officeart/2005/8/layout/list1"/>
    <dgm:cxn modelId="{F35D9D50-B476-4ADD-957A-03F995A6A713}" type="presOf" srcId="{A78C3629-D0E9-8544-AFED-26A2D97C1740}" destId="{48A1868E-7519-EF4D-A310-2F17577C801C}" srcOrd="0" destOrd="0" presId="urn:microsoft.com/office/officeart/2005/8/layout/list1"/>
    <dgm:cxn modelId="{8F901D5D-D11D-4779-A521-0241C921A856}" type="presOf" srcId="{2C21434A-100D-B842-BA7F-5F0E5D067803}" destId="{61E02D70-66A0-8942-937F-DBC835152581}" srcOrd="0" destOrd="0" presId="urn:microsoft.com/office/officeart/2005/8/layout/list1"/>
    <dgm:cxn modelId="{8769FBDD-FED2-A444-808B-0839ACC2E5C9}" srcId="{B7FC1AE1-0BF9-794A-AE88-EDC8BE92040A}" destId="{2C21434A-100D-B842-BA7F-5F0E5D067803}" srcOrd="4" destOrd="0" parTransId="{7BE2D995-20A4-674B-9554-A51301985BC7}" sibTransId="{BBBDDA0D-7391-0548-B1E5-8D1DF2AD250F}"/>
    <dgm:cxn modelId="{8A85943D-6283-084C-8EC0-66A2219A173C}" srcId="{B7FC1AE1-0BF9-794A-AE88-EDC8BE92040A}" destId="{841EA581-7B0B-8D46-A137-74A038FF4CD8}" srcOrd="3" destOrd="0" parTransId="{FF754201-3946-3744-AFAF-526F9CDAEBB9}" sibTransId="{52749E8F-1220-244C-8A81-1CDFE7E3EF03}"/>
    <dgm:cxn modelId="{C5426090-85D0-4082-BC0A-EBC06FF83495}" type="presOf" srcId="{2C21434A-100D-B842-BA7F-5F0E5D067803}" destId="{EA818589-020F-454A-B409-B8FB4BD31430}" srcOrd="1" destOrd="0" presId="urn:microsoft.com/office/officeart/2005/8/layout/list1"/>
    <dgm:cxn modelId="{09B6AFCB-DB07-4C7D-AD45-DFAB29B40C9F}" type="presOf" srcId="{EE1BCFF6-B05E-634D-9053-92E6C66CF8B5}" destId="{057F40F3-BB93-0441-B928-213BF0F3F4D1}" srcOrd="0" destOrd="0" presId="urn:microsoft.com/office/officeart/2005/8/layout/list1"/>
    <dgm:cxn modelId="{3EF3F7AD-62D4-624C-8700-B990DBEB008F}" srcId="{B7FC1AE1-0BF9-794A-AE88-EDC8BE92040A}" destId="{6B1A6CFC-2A3D-F943-977B-65B2304A6D16}" srcOrd="0" destOrd="0" parTransId="{8449A1B6-6C9B-D747-A4FC-0CA7120E5D50}" sibTransId="{117315D3-01AB-614A-89C3-6A55342B6560}"/>
    <dgm:cxn modelId="{AF44700C-58E5-4C74-8F61-8B43089164D2}" type="presParOf" srcId="{E3078032-A5D8-E54E-BF65-E02D51781CC1}" destId="{3D539C70-145C-9F41-8849-D5FCFB0EFE20}" srcOrd="0" destOrd="0" presId="urn:microsoft.com/office/officeart/2005/8/layout/list1"/>
    <dgm:cxn modelId="{08599C8E-13A2-49E5-9077-DDBFDE06A8E5}" type="presParOf" srcId="{3D539C70-145C-9F41-8849-D5FCFB0EFE20}" destId="{C5044353-A321-2A4C-B975-D4D03DFE09F1}" srcOrd="0" destOrd="0" presId="urn:microsoft.com/office/officeart/2005/8/layout/list1"/>
    <dgm:cxn modelId="{9DC84350-DF56-4C89-A60A-F933F50E3557}" type="presParOf" srcId="{3D539C70-145C-9F41-8849-D5FCFB0EFE20}" destId="{EAE696F6-DF29-3741-BE0F-AE8F23D4EFC5}" srcOrd="1" destOrd="0" presId="urn:microsoft.com/office/officeart/2005/8/layout/list1"/>
    <dgm:cxn modelId="{A3581F52-6BF3-48E3-BFE6-45C40AF4FCFB}" type="presParOf" srcId="{E3078032-A5D8-E54E-BF65-E02D51781CC1}" destId="{B330B425-AA77-E847-AD35-69220513C58A}" srcOrd="1" destOrd="0" presId="urn:microsoft.com/office/officeart/2005/8/layout/list1"/>
    <dgm:cxn modelId="{83E8AA5D-E5D5-4E97-B67C-39A431BE006C}" type="presParOf" srcId="{E3078032-A5D8-E54E-BF65-E02D51781CC1}" destId="{0CC17B81-B2BB-CA4D-BD37-F6E1C46EEBD0}" srcOrd="2" destOrd="0" presId="urn:microsoft.com/office/officeart/2005/8/layout/list1"/>
    <dgm:cxn modelId="{DF22302B-9C56-4B75-9AAA-5D0804C36912}" type="presParOf" srcId="{E3078032-A5D8-E54E-BF65-E02D51781CC1}" destId="{048F3F94-67C4-6B4F-9955-6597D590D75C}" srcOrd="3" destOrd="0" presId="urn:microsoft.com/office/officeart/2005/8/layout/list1"/>
    <dgm:cxn modelId="{1F6A2771-E288-47D3-9C51-2E04B8730C13}" type="presParOf" srcId="{E3078032-A5D8-E54E-BF65-E02D51781CC1}" destId="{B2695F4E-C0DE-3344-84A0-E578D96E138A}" srcOrd="4" destOrd="0" presId="urn:microsoft.com/office/officeart/2005/8/layout/list1"/>
    <dgm:cxn modelId="{AFEBECAD-4F0C-4802-A270-9320B9DC50C0}" type="presParOf" srcId="{B2695F4E-C0DE-3344-84A0-E578D96E138A}" destId="{057F40F3-BB93-0441-B928-213BF0F3F4D1}" srcOrd="0" destOrd="0" presId="urn:microsoft.com/office/officeart/2005/8/layout/list1"/>
    <dgm:cxn modelId="{EA601F4F-3E2F-47C4-BAC1-CA5FE23BF387}" type="presParOf" srcId="{B2695F4E-C0DE-3344-84A0-E578D96E138A}" destId="{12112917-8E92-7A4C-9961-76A9AE12BF41}" srcOrd="1" destOrd="0" presId="urn:microsoft.com/office/officeart/2005/8/layout/list1"/>
    <dgm:cxn modelId="{5A4934C5-5384-41F3-ADE0-39540B5A0A50}" type="presParOf" srcId="{E3078032-A5D8-E54E-BF65-E02D51781CC1}" destId="{C377D4AE-470D-6248-9535-1D6D092C1034}" srcOrd="5" destOrd="0" presId="urn:microsoft.com/office/officeart/2005/8/layout/list1"/>
    <dgm:cxn modelId="{EEFDF069-7F00-465A-974F-6053E1950B64}" type="presParOf" srcId="{E3078032-A5D8-E54E-BF65-E02D51781CC1}" destId="{B68FE68E-415B-7045-ACA3-83B627E4979C}" srcOrd="6" destOrd="0" presId="urn:microsoft.com/office/officeart/2005/8/layout/list1"/>
    <dgm:cxn modelId="{E09A5AFB-3044-4C11-8761-572B994970DF}" type="presParOf" srcId="{E3078032-A5D8-E54E-BF65-E02D51781CC1}" destId="{B8F9BFC2-879A-7649-9C46-325AD0F51DF6}" srcOrd="7" destOrd="0" presId="urn:microsoft.com/office/officeart/2005/8/layout/list1"/>
    <dgm:cxn modelId="{08198B75-88D1-4D42-8623-C3A31025B4D0}" type="presParOf" srcId="{E3078032-A5D8-E54E-BF65-E02D51781CC1}" destId="{B1BE8332-4149-854E-97FC-833F5236DC41}" srcOrd="8" destOrd="0" presId="urn:microsoft.com/office/officeart/2005/8/layout/list1"/>
    <dgm:cxn modelId="{02DC5E52-FF9F-4D00-A8B7-36BCBDFBB044}" type="presParOf" srcId="{B1BE8332-4149-854E-97FC-833F5236DC41}" destId="{B201213E-1CDB-204C-854A-D20252BBE28B}" srcOrd="0" destOrd="0" presId="urn:microsoft.com/office/officeart/2005/8/layout/list1"/>
    <dgm:cxn modelId="{5A0C5053-4C43-4330-92C9-56628C0EF2A0}" type="presParOf" srcId="{B1BE8332-4149-854E-97FC-833F5236DC41}" destId="{1FDD59C5-7828-1740-9AB5-B25499B5C43F}" srcOrd="1" destOrd="0" presId="urn:microsoft.com/office/officeart/2005/8/layout/list1"/>
    <dgm:cxn modelId="{6963094F-B25C-4774-B546-369787835080}" type="presParOf" srcId="{E3078032-A5D8-E54E-BF65-E02D51781CC1}" destId="{ACA8DE97-A62D-DF42-BDFE-FA6454C444C9}" srcOrd="9" destOrd="0" presId="urn:microsoft.com/office/officeart/2005/8/layout/list1"/>
    <dgm:cxn modelId="{C4507701-8FF5-4A03-996A-0015C8DF3834}" type="presParOf" srcId="{E3078032-A5D8-E54E-BF65-E02D51781CC1}" destId="{5F71C643-00E3-FA4E-8B95-563A66911DAD}" srcOrd="10" destOrd="0" presId="urn:microsoft.com/office/officeart/2005/8/layout/list1"/>
    <dgm:cxn modelId="{85534C8D-4D06-48EB-A57D-3F43CC986938}" type="presParOf" srcId="{E3078032-A5D8-E54E-BF65-E02D51781CC1}" destId="{F5036994-64D7-8A4B-9B9D-1CCCCC71E0E9}" srcOrd="11" destOrd="0" presId="urn:microsoft.com/office/officeart/2005/8/layout/list1"/>
    <dgm:cxn modelId="{259D77B7-4F5F-47CD-A0F8-FA6992867FFD}" type="presParOf" srcId="{E3078032-A5D8-E54E-BF65-E02D51781CC1}" destId="{C79F48C6-0E46-EA41-A983-95AD100CA483}" srcOrd="12" destOrd="0" presId="urn:microsoft.com/office/officeart/2005/8/layout/list1"/>
    <dgm:cxn modelId="{A4FB9FA3-BC68-4C50-9CD7-6672E7A64632}" type="presParOf" srcId="{C79F48C6-0E46-EA41-A983-95AD100CA483}" destId="{3A2D23EF-3B7E-B74E-9197-67EA5D5F63ED}" srcOrd="0" destOrd="0" presId="urn:microsoft.com/office/officeart/2005/8/layout/list1"/>
    <dgm:cxn modelId="{3B1160F0-F0FC-40EB-9443-CCAF4B9D0F20}" type="presParOf" srcId="{C79F48C6-0E46-EA41-A983-95AD100CA483}" destId="{26F69393-8626-A545-A239-FE476B49FA5C}" srcOrd="1" destOrd="0" presId="urn:microsoft.com/office/officeart/2005/8/layout/list1"/>
    <dgm:cxn modelId="{556DB36A-2626-4A44-BA17-E65199680B22}" type="presParOf" srcId="{E3078032-A5D8-E54E-BF65-E02D51781CC1}" destId="{BCA6936B-5258-294C-8D8B-26C3381B3D3B}" srcOrd="13" destOrd="0" presId="urn:microsoft.com/office/officeart/2005/8/layout/list1"/>
    <dgm:cxn modelId="{52D6F0D0-8D58-44C0-BBB8-BD9FD34E9B1D}" type="presParOf" srcId="{E3078032-A5D8-E54E-BF65-E02D51781CC1}" destId="{9B84DB06-51DB-D646-AE72-B322A5A8E040}" srcOrd="14" destOrd="0" presId="urn:microsoft.com/office/officeart/2005/8/layout/list1"/>
    <dgm:cxn modelId="{804A0EF5-3B86-43E1-80D7-7FDFE3D94688}" type="presParOf" srcId="{E3078032-A5D8-E54E-BF65-E02D51781CC1}" destId="{FEF0E65B-3D46-8546-86D4-1C7CECD8CCC2}" srcOrd="15" destOrd="0" presId="urn:microsoft.com/office/officeart/2005/8/layout/list1"/>
    <dgm:cxn modelId="{FAC2D376-C8C7-480E-8DAE-B9073ACF0728}" type="presParOf" srcId="{E3078032-A5D8-E54E-BF65-E02D51781CC1}" destId="{440639B0-BA5C-6946-A741-7AE4BE847D18}" srcOrd="16" destOrd="0" presId="urn:microsoft.com/office/officeart/2005/8/layout/list1"/>
    <dgm:cxn modelId="{E573BAF4-8D3D-4198-8CBD-2243682258B8}" type="presParOf" srcId="{440639B0-BA5C-6946-A741-7AE4BE847D18}" destId="{61E02D70-66A0-8942-937F-DBC835152581}" srcOrd="0" destOrd="0" presId="urn:microsoft.com/office/officeart/2005/8/layout/list1"/>
    <dgm:cxn modelId="{1524DCC3-F76B-455C-9A77-3D37AF81BF30}" type="presParOf" srcId="{440639B0-BA5C-6946-A741-7AE4BE847D18}" destId="{EA818589-020F-454A-B409-B8FB4BD31430}" srcOrd="1" destOrd="0" presId="urn:microsoft.com/office/officeart/2005/8/layout/list1"/>
    <dgm:cxn modelId="{11D43DAE-C6CE-4EF9-878B-8589E9A18CEE}" type="presParOf" srcId="{E3078032-A5D8-E54E-BF65-E02D51781CC1}" destId="{9ECF6D03-40C1-FF4A-BEBB-72440DBF7CF7}" srcOrd="17" destOrd="0" presId="urn:microsoft.com/office/officeart/2005/8/layout/list1"/>
    <dgm:cxn modelId="{A0C7EEEF-C26D-48FD-AF2B-F1DBF6229DC6}" type="presParOf" srcId="{E3078032-A5D8-E54E-BF65-E02D51781CC1}" destId="{291A78A7-93D1-3B4C-952D-BBB990FBC3CF}" srcOrd="18" destOrd="0" presId="urn:microsoft.com/office/officeart/2005/8/layout/list1"/>
    <dgm:cxn modelId="{D9CE2A3A-4260-4A1A-B448-2E705128D6AF}" type="presParOf" srcId="{E3078032-A5D8-E54E-BF65-E02D51781CC1}" destId="{9BE3A754-8CA7-0A4C-9FBB-DC87C51C8F5A}" srcOrd="19" destOrd="0" presId="urn:microsoft.com/office/officeart/2005/8/layout/list1"/>
    <dgm:cxn modelId="{153FAF30-910F-4ACB-9392-DFF9B43766C0}" type="presParOf" srcId="{E3078032-A5D8-E54E-BF65-E02D51781CC1}" destId="{518306FF-8EC7-0D42-9771-E6C88863970E}" srcOrd="20" destOrd="0" presId="urn:microsoft.com/office/officeart/2005/8/layout/list1"/>
    <dgm:cxn modelId="{797820C8-A5F7-481B-8FEC-CBB8ACA632F9}" type="presParOf" srcId="{518306FF-8EC7-0D42-9771-E6C88863970E}" destId="{48A1868E-7519-EF4D-A310-2F17577C801C}" srcOrd="0" destOrd="0" presId="urn:microsoft.com/office/officeart/2005/8/layout/list1"/>
    <dgm:cxn modelId="{9DD16B8E-79CA-4432-941D-FE9F0B159EA9}" type="presParOf" srcId="{518306FF-8EC7-0D42-9771-E6C88863970E}" destId="{00ED295C-D423-C34F-BE2A-D3D983BDB662}" srcOrd="1" destOrd="0" presId="urn:microsoft.com/office/officeart/2005/8/layout/list1"/>
    <dgm:cxn modelId="{29694C7F-C271-408F-ADE4-93EAEDA50B75}" type="presParOf" srcId="{E3078032-A5D8-E54E-BF65-E02D51781CC1}" destId="{C90FDE33-A93E-F548-A971-E4231CDAE1B6}" srcOrd="21" destOrd="0" presId="urn:microsoft.com/office/officeart/2005/8/layout/list1"/>
    <dgm:cxn modelId="{6CE91DD9-A446-412B-BDBE-EE45A51D0366}" type="presParOf" srcId="{E3078032-A5D8-E54E-BF65-E02D51781CC1}" destId="{0A3CC18F-EB3D-3B49-853F-62B0D7AB0343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098DCE-7237-A24C-97F1-8CBEE310D163}" type="doc">
      <dgm:prSet loTypeId="urn:microsoft.com/office/officeart/2005/8/layout/vList3" loCatId="" qsTypeId="urn:microsoft.com/office/officeart/2005/8/quickstyle/simple1" qsCatId="simple" csTypeId="urn:microsoft.com/office/officeart/2005/8/colors/colorful5" csCatId="colorful" phldr="1"/>
      <dgm:spPr/>
    </dgm:pt>
    <dgm:pt modelId="{6D0168A9-7649-5F42-9805-BBAAEA0563D4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Вузы и наука</a:t>
          </a:r>
        </a:p>
      </dgm:t>
    </dgm:pt>
    <dgm:pt modelId="{DB33B7D2-7836-144E-ADB3-699176D999DE}" type="parTrans" cxnId="{9BF2A986-6FE2-7F48-846C-1C362D9BF29A}">
      <dgm:prSet/>
      <dgm:spPr/>
      <dgm:t>
        <a:bodyPr/>
        <a:lstStyle/>
        <a:p>
          <a:endParaRPr lang="ru-RU"/>
        </a:p>
      </dgm:t>
    </dgm:pt>
    <dgm:pt modelId="{B32EAAB2-1866-0E4A-B359-5285C146B60C}" type="sibTrans" cxnId="{9BF2A986-6FE2-7F48-846C-1C362D9BF29A}">
      <dgm:prSet/>
      <dgm:spPr/>
      <dgm:t>
        <a:bodyPr/>
        <a:lstStyle/>
        <a:p>
          <a:endParaRPr lang="ru-RU"/>
        </a:p>
      </dgm:t>
    </dgm:pt>
    <dgm:pt modelId="{0ACD439C-CB27-4142-9DCE-A9950A2A144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Малые и средние предприятия </a:t>
          </a:r>
        </a:p>
      </dgm:t>
    </dgm:pt>
    <dgm:pt modelId="{B0B6F84D-8148-B641-B687-4D7127BEAFCD}" type="parTrans" cxnId="{CFFBB2D2-3F55-F144-9913-9158B4795E9F}">
      <dgm:prSet/>
      <dgm:spPr/>
      <dgm:t>
        <a:bodyPr/>
        <a:lstStyle/>
        <a:p>
          <a:endParaRPr lang="ru-RU"/>
        </a:p>
      </dgm:t>
    </dgm:pt>
    <dgm:pt modelId="{AB7C73FD-F633-0B4A-B5D1-C1FE28ED4D97}" type="sibTrans" cxnId="{CFFBB2D2-3F55-F144-9913-9158B4795E9F}">
      <dgm:prSet/>
      <dgm:spPr/>
      <dgm:t>
        <a:bodyPr/>
        <a:lstStyle/>
        <a:p>
          <a:endParaRPr lang="ru-RU"/>
        </a:p>
      </dgm:t>
    </dgm:pt>
    <dgm:pt modelId="{A2E342BE-700F-6D42-8C93-F472F1B304AB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Инновационные кластеры </a:t>
          </a:r>
        </a:p>
      </dgm:t>
    </dgm:pt>
    <dgm:pt modelId="{D45D8E07-1165-7543-85B7-1B8FCC280814}" type="parTrans" cxnId="{46305B2C-BC5F-3B49-BAF9-D20259EF5027}">
      <dgm:prSet/>
      <dgm:spPr/>
      <dgm:t>
        <a:bodyPr/>
        <a:lstStyle/>
        <a:p>
          <a:endParaRPr lang="ru-RU"/>
        </a:p>
      </dgm:t>
    </dgm:pt>
    <dgm:pt modelId="{DA5F4E54-DF48-0A40-AB68-7651ED5AEF1B}" type="sibTrans" cxnId="{46305B2C-BC5F-3B49-BAF9-D20259EF5027}">
      <dgm:prSet/>
      <dgm:spPr/>
      <dgm:t>
        <a:bodyPr/>
        <a:lstStyle/>
        <a:p>
          <a:endParaRPr lang="ru-RU"/>
        </a:p>
      </dgm:t>
    </dgm:pt>
    <dgm:pt modelId="{DCCB0F4D-8F2C-5B4D-A4C6-4D81607C110C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Технологические платформы</a:t>
          </a:r>
        </a:p>
      </dgm:t>
    </dgm:pt>
    <dgm:pt modelId="{F01DE14A-B019-1243-B8F8-FFAC9E4FE7F0}" type="sibTrans" cxnId="{BDAB05C0-5968-454D-A927-9C3DB70AF238}">
      <dgm:prSet/>
      <dgm:spPr/>
      <dgm:t>
        <a:bodyPr/>
        <a:lstStyle/>
        <a:p>
          <a:endParaRPr lang="ru-RU"/>
        </a:p>
      </dgm:t>
    </dgm:pt>
    <dgm:pt modelId="{4B916891-798E-B849-9797-41E51BB54115}" type="parTrans" cxnId="{BDAB05C0-5968-454D-A927-9C3DB70AF238}">
      <dgm:prSet/>
      <dgm:spPr/>
      <dgm:t>
        <a:bodyPr/>
        <a:lstStyle/>
        <a:p>
          <a:endParaRPr lang="ru-RU"/>
        </a:p>
      </dgm:t>
    </dgm:pt>
    <dgm:pt modelId="{D7888D8B-E8C1-5C4C-8270-CCF4102814B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</a:rPr>
            <a:t>Международное сотрудничество</a:t>
          </a:r>
        </a:p>
      </dgm:t>
    </dgm:pt>
    <dgm:pt modelId="{94FE2703-EE26-5646-B5A5-500DE5918466}" type="sibTrans" cxnId="{B2DEFA0B-4472-0A44-A6D8-165DCBF4BD7E}">
      <dgm:prSet/>
      <dgm:spPr/>
      <dgm:t>
        <a:bodyPr/>
        <a:lstStyle/>
        <a:p>
          <a:endParaRPr lang="ru-RU"/>
        </a:p>
      </dgm:t>
    </dgm:pt>
    <dgm:pt modelId="{4686A1D2-FD02-4843-9049-EFDD14A869A5}" type="parTrans" cxnId="{B2DEFA0B-4472-0A44-A6D8-165DCBF4BD7E}">
      <dgm:prSet/>
      <dgm:spPr/>
      <dgm:t>
        <a:bodyPr/>
        <a:lstStyle/>
        <a:p>
          <a:endParaRPr lang="ru-RU"/>
        </a:p>
      </dgm:t>
    </dgm:pt>
    <dgm:pt modelId="{E1DE23C8-1F07-5540-9980-DA326A65202C}" type="pres">
      <dgm:prSet presAssocID="{11098DCE-7237-A24C-97F1-8CBEE310D163}" presName="linearFlow" presStyleCnt="0">
        <dgm:presLayoutVars>
          <dgm:dir/>
          <dgm:resizeHandles val="exact"/>
        </dgm:presLayoutVars>
      </dgm:prSet>
      <dgm:spPr/>
    </dgm:pt>
    <dgm:pt modelId="{B012CFB3-D109-2D40-880C-44D340844BD2}" type="pres">
      <dgm:prSet presAssocID="{6D0168A9-7649-5F42-9805-BBAAEA0563D4}" presName="composite" presStyleCnt="0"/>
      <dgm:spPr/>
    </dgm:pt>
    <dgm:pt modelId="{CA504E1F-5516-1F48-A848-AF48736646A2}" type="pres">
      <dgm:prSet presAssocID="{6D0168A9-7649-5F42-9805-BBAAEA0563D4}" presName="imgShp" presStyleLbl="fgImgPlac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5C97290-EA2B-4549-AAEE-477BE004AB46}" type="pres">
      <dgm:prSet presAssocID="{6D0168A9-7649-5F42-9805-BBAAEA0563D4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B84F3-2D03-AC48-A167-85B47D217DB4}" type="pres">
      <dgm:prSet presAssocID="{B32EAAB2-1866-0E4A-B359-5285C146B60C}" presName="spacing" presStyleCnt="0"/>
      <dgm:spPr/>
    </dgm:pt>
    <dgm:pt modelId="{1B1891F6-9168-904D-83BC-D6944697A130}" type="pres">
      <dgm:prSet presAssocID="{A2E342BE-700F-6D42-8C93-F472F1B304AB}" presName="composite" presStyleCnt="0"/>
      <dgm:spPr/>
    </dgm:pt>
    <dgm:pt modelId="{330BACB4-03DB-774C-A9C4-DE66199245B7}" type="pres">
      <dgm:prSet presAssocID="{A2E342BE-700F-6D42-8C93-F472F1B304AB}" presName="imgShp" presStyleLbl="fgImgPlace1" presStyleIdx="1" presStyleCnt="5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2528ADB-0585-3241-AF6A-6CC7D1E793D0}" type="pres">
      <dgm:prSet presAssocID="{A2E342BE-700F-6D42-8C93-F472F1B304AB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7604E-CB94-D340-81EE-529C0A500264}" type="pres">
      <dgm:prSet presAssocID="{DA5F4E54-DF48-0A40-AB68-7651ED5AEF1B}" presName="spacing" presStyleCnt="0"/>
      <dgm:spPr/>
    </dgm:pt>
    <dgm:pt modelId="{8BB51AF9-7893-4C4A-9DB7-B201512DB289}" type="pres">
      <dgm:prSet presAssocID="{DCCB0F4D-8F2C-5B4D-A4C6-4D81607C110C}" presName="composite" presStyleCnt="0"/>
      <dgm:spPr/>
    </dgm:pt>
    <dgm:pt modelId="{D4EDDFE8-07C2-6248-B2B7-6DB1F67DC3F1}" type="pres">
      <dgm:prSet presAssocID="{DCCB0F4D-8F2C-5B4D-A4C6-4D81607C110C}" presName="imgShp" presStyleLbl="fgImgPlace1" presStyleIdx="2" presStyleCnt="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62E26B23-1F15-B94D-8E30-68F8F567F84A}" type="pres">
      <dgm:prSet presAssocID="{DCCB0F4D-8F2C-5B4D-A4C6-4D81607C110C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E6FD9-8744-FF41-BD7B-603DB1104B49}" type="pres">
      <dgm:prSet presAssocID="{F01DE14A-B019-1243-B8F8-FFAC9E4FE7F0}" presName="spacing" presStyleCnt="0"/>
      <dgm:spPr/>
    </dgm:pt>
    <dgm:pt modelId="{EBBED62A-C22E-3C4F-B9B8-ACEA68518EE9}" type="pres">
      <dgm:prSet presAssocID="{0ACD439C-CB27-4142-9DCE-A9950A2A144A}" presName="composite" presStyleCnt="0"/>
      <dgm:spPr/>
    </dgm:pt>
    <dgm:pt modelId="{A829AC92-9D4D-CD4C-A41C-0F49DD5EC311}" type="pres">
      <dgm:prSet presAssocID="{0ACD439C-CB27-4142-9DCE-A9950A2A144A}" presName="imgShp" presStyleLbl="fgImgPlace1" presStyleIdx="3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7DB713B-8E4C-3240-A0E6-94A92AE4BD8E}" type="pres">
      <dgm:prSet presAssocID="{0ACD439C-CB27-4142-9DCE-A9950A2A144A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8ECAC2-970A-8741-91F3-1B5E196685F4}" type="pres">
      <dgm:prSet presAssocID="{AB7C73FD-F633-0B4A-B5D1-C1FE28ED4D97}" presName="spacing" presStyleCnt="0"/>
      <dgm:spPr/>
    </dgm:pt>
    <dgm:pt modelId="{E1540270-B419-D34D-B4A2-A4B9287FBA4D}" type="pres">
      <dgm:prSet presAssocID="{D7888D8B-E8C1-5C4C-8270-CCF4102814BA}" presName="composite" presStyleCnt="0"/>
      <dgm:spPr/>
    </dgm:pt>
    <dgm:pt modelId="{7E40EB71-2356-D34D-9EC4-10C19D2E3A46}" type="pres">
      <dgm:prSet presAssocID="{D7888D8B-E8C1-5C4C-8270-CCF4102814BA}" presName="imgShp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3C01748-5FCC-574F-B38B-2B7B3D1D54FB}" type="pres">
      <dgm:prSet presAssocID="{D7888D8B-E8C1-5C4C-8270-CCF4102814BA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14CBDF0-14B8-4C2F-A918-C63A22CB8799}" type="presOf" srcId="{6D0168A9-7649-5F42-9805-BBAAEA0563D4}" destId="{15C97290-EA2B-4549-AAEE-477BE004AB46}" srcOrd="0" destOrd="0" presId="urn:microsoft.com/office/officeart/2005/8/layout/vList3"/>
    <dgm:cxn modelId="{EB1A8849-44D0-4C61-AE60-3E8682F24C29}" type="presOf" srcId="{0ACD439C-CB27-4142-9DCE-A9950A2A144A}" destId="{37DB713B-8E4C-3240-A0E6-94A92AE4BD8E}" srcOrd="0" destOrd="0" presId="urn:microsoft.com/office/officeart/2005/8/layout/vList3"/>
    <dgm:cxn modelId="{B2DEFA0B-4472-0A44-A6D8-165DCBF4BD7E}" srcId="{11098DCE-7237-A24C-97F1-8CBEE310D163}" destId="{D7888D8B-E8C1-5C4C-8270-CCF4102814BA}" srcOrd="4" destOrd="0" parTransId="{4686A1D2-FD02-4843-9049-EFDD14A869A5}" sibTransId="{94FE2703-EE26-5646-B5A5-500DE5918466}"/>
    <dgm:cxn modelId="{B1C8C7CC-9BD4-410C-AE99-577BBE175F05}" type="presOf" srcId="{D7888D8B-E8C1-5C4C-8270-CCF4102814BA}" destId="{83C01748-5FCC-574F-B38B-2B7B3D1D54FB}" srcOrd="0" destOrd="0" presId="urn:microsoft.com/office/officeart/2005/8/layout/vList3"/>
    <dgm:cxn modelId="{46305B2C-BC5F-3B49-BAF9-D20259EF5027}" srcId="{11098DCE-7237-A24C-97F1-8CBEE310D163}" destId="{A2E342BE-700F-6D42-8C93-F472F1B304AB}" srcOrd="1" destOrd="0" parTransId="{D45D8E07-1165-7543-85B7-1B8FCC280814}" sibTransId="{DA5F4E54-DF48-0A40-AB68-7651ED5AEF1B}"/>
    <dgm:cxn modelId="{CFFBB2D2-3F55-F144-9913-9158B4795E9F}" srcId="{11098DCE-7237-A24C-97F1-8CBEE310D163}" destId="{0ACD439C-CB27-4142-9DCE-A9950A2A144A}" srcOrd="3" destOrd="0" parTransId="{B0B6F84D-8148-B641-B687-4D7127BEAFCD}" sibTransId="{AB7C73FD-F633-0B4A-B5D1-C1FE28ED4D97}"/>
    <dgm:cxn modelId="{56BD6B25-F62D-4232-A3F5-C0529E369DE8}" type="presOf" srcId="{11098DCE-7237-A24C-97F1-8CBEE310D163}" destId="{E1DE23C8-1F07-5540-9980-DA326A65202C}" srcOrd="0" destOrd="0" presId="urn:microsoft.com/office/officeart/2005/8/layout/vList3"/>
    <dgm:cxn modelId="{DCB0E3F9-5469-4986-8DF7-ADF42754FEEA}" type="presOf" srcId="{A2E342BE-700F-6D42-8C93-F472F1B304AB}" destId="{C2528ADB-0585-3241-AF6A-6CC7D1E793D0}" srcOrd="0" destOrd="0" presId="urn:microsoft.com/office/officeart/2005/8/layout/vList3"/>
    <dgm:cxn modelId="{EEFEE32F-A741-48E7-AB3F-6B8702973F1E}" type="presOf" srcId="{DCCB0F4D-8F2C-5B4D-A4C6-4D81607C110C}" destId="{62E26B23-1F15-B94D-8E30-68F8F567F84A}" srcOrd="0" destOrd="0" presId="urn:microsoft.com/office/officeart/2005/8/layout/vList3"/>
    <dgm:cxn modelId="{9BF2A986-6FE2-7F48-846C-1C362D9BF29A}" srcId="{11098DCE-7237-A24C-97F1-8CBEE310D163}" destId="{6D0168A9-7649-5F42-9805-BBAAEA0563D4}" srcOrd="0" destOrd="0" parTransId="{DB33B7D2-7836-144E-ADB3-699176D999DE}" sibTransId="{B32EAAB2-1866-0E4A-B359-5285C146B60C}"/>
    <dgm:cxn modelId="{BDAB05C0-5968-454D-A927-9C3DB70AF238}" srcId="{11098DCE-7237-A24C-97F1-8CBEE310D163}" destId="{DCCB0F4D-8F2C-5B4D-A4C6-4D81607C110C}" srcOrd="2" destOrd="0" parTransId="{4B916891-798E-B849-9797-41E51BB54115}" sibTransId="{F01DE14A-B019-1243-B8F8-FFAC9E4FE7F0}"/>
    <dgm:cxn modelId="{66CF9CB2-A942-4F74-8437-A66D7C350689}" type="presParOf" srcId="{E1DE23C8-1F07-5540-9980-DA326A65202C}" destId="{B012CFB3-D109-2D40-880C-44D340844BD2}" srcOrd="0" destOrd="0" presId="urn:microsoft.com/office/officeart/2005/8/layout/vList3"/>
    <dgm:cxn modelId="{93B83B5D-D8BF-421E-A2C4-90A598A15D3D}" type="presParOf" srcId="{B012CFB3-D109-2D40-880C-44D340844BD2}" destId="{CA504E1F-5516-1F48-A848-AF48736646A2}" srcOrd="0" destOrd="0" presId="urn:microsoft.com/office/officeart/2005/8/layout/vList3"/>
    <dgm:cxn modelId="{5C7CC3A4-0C56-4F53-99B9-B7D9E52A25BD}" type="presParOf" srcId="{B012CFB3-D109-2D40-880C-44D340844BD2}" destId="{15C97290-EA2B-4549-AAEE-477BE004AB46}" srcOrd="1" destOrd="0" presId="urn:microsoft.com/office/officeart/2005/8/layout/vList3"/>
    <dgm:cxn modelId="{18151F07-F4EB-4859-879B-6F91A4BD11D8}" type="presParOf" srcId="{E1DE23C8-1F07-5540-9980-DA326A65202C}" destId="{2BBB84F3-2D03-AC48-A167-85B47D217DB4}" srcOrd="1" destOrd="0" presId="urn:microsoft.com/office/officeart/2005/8/layout/vList3"/>
    <dgm:cxn modelId="{984DCCB3-5447-419B-8D88-AAA40BC63A47}" type="presParOf" srcId="{E1DE23C8-1F07-5540-9980-DA326A65202C}" destId="{1B1891F6-9168-904D-83BC-D6944697A130}" srcOrd="2" destOrd="0" presId="urn:microsoft.com/office/officeart/2005/8/layout/vList3"/>
    <dgm:cxn modelId="{6B3529F5-7396-43FB-B283-06E6CCC5548B}" type="presParOf" srcId="{1B1891F6-9168-904D-83BC-D6944697A130}" destId="{330BACB4-03DB-774C-A9C4-DE66199245B7}" srcOrd="0" destOrd="0" presId="urn:microsoft.com/office/officeart/2005/8/layout/vList3"/>
    <dgm:cxn modelId="{B022A689-D46E-4D86-91C0-C4F54E7402F9}" type="presParOf" srcId="{1B1891F6-9168-904D-83BC-D6944697A130}" destId="{C2528ADB-0585-3241-AF6A-6CC7D1E793D0}" srcOrd="1" destOrd="0" presId="urn:microsoft.com/office/officeart/2005/8/layout/vList3"/>
    <dgm:cxn modelId="{8852098A-69B5-4C1A-A407-F6B66A258507}" type="presParOf" srcId="{E1DE23C8-1F07-5540-9980-DA326A65202C}" destId="{F237604E-CB94-D340-81EE-529C0A500264}" srcOrd="3" destOrd="0" presId="urn:microsoft.com/office/officeart/2005/8/layout/vList3"/>
    <dgm:cxn modelId="{57D04AEA-C53C-495A-98F3-F31F41401846}" type="presParOf" srcId="{E1DE23C8-1F07-5540-9980-DA326A65202C}" destId="{8BB51AF9-7893-4C4A-9DB7-B201512DB289}" srcOrd="4" destOrd="0" presId="urn:microsoft.com/office/officeart/2005/8/layout/vList3"/>
    <dgm:cxn modelId="{4C3EA2BD-23EA-43D0-A0EB-97E86096DFC6}" type="presParOf" srcId="{8BB51AF9-7893-4C4A-9DB7-B201512DB289}" destId="{D4EDDFE8-07C2-6248-B2B7-6DB1F67DC3F1}" srcOrd="0" destOrd="0" presId="urn:microsoft.com/office/officeart/2005/8/layout/vList3"/>
    <dgm:cxn modelId="{0DE86956-5392-486B-954D-632E3F507DDB}" type="presParOf" srcId="{8BB51AF9-7893-4C4A-9DB7-B201512DB289}" destId="{62E26B23-1F15-B94D-8E30-68F8F567F84A}" srcOrd="1" destOrd="0" presId="urn:microsoft.com/office/officeart/2005/8/layout/vList3"/>
    <dgm:cxn modelId="{1F4E87D7-F213-4757-82D8-5C2AF3D1040C}" type="presParOf" srcId="{E1DE23C8-1F07-5540-9980-DA326A65202C}" destId="{C5BE6FD9-8744-FF41-BD7B-603DB1104B49}" srcOrd="5" destOrd="0" presId="urn:microsoft.com/office/officeart/2005/8/layout/vList3"/>
    <dgm:cxn modelId="{26D73684-4298-4BC3-B495-D177D4891110}" type="presParOf" srcId="{E1DE23C8-1F07-5540-9980-DA326A65202C}" destId="{EBBED62A-C22E-3C4F-B9B8-ACEA68518EE9}" srcOrd="6" destOrd="0" presId="urn:microsoft.com/office/officeart/2005/8/layout/vList3"/>
    <dgm:cxn modelId="{497A064D-52B0-4BC7-A9F7-C6FC0F906F2C}" type="presParOf" srcId="{EBBED62A-C22E-3C4F-B9B8-ACEA68518EE9}" destId="{A829AC92-9D4D-CD4C-A41C-0F49DD5EC311}" srcOrd="0" destOrd="0" presId="urn:microsoft.com/office/officeart/2005/8/layout/vList3"/>
    <dgm:cxn modelId="{632F2374-4608-4777-AC89-C0135F269B71}" type="presParOf" srcId="{EBBED62A-C22E-3C4F-B9B8-ACEA68518EE9}" destId="{37DB713B-8E4C-3240-A0E6-94A92AE4BD8E}" srcOrd="1" destOrd="0" presId="urn:microsoft.com/office/officeart/2005/8/layout/vList3"/>
    <dgm:cxn modelId="{CAB7223D-A943-4C24-98C1-8AF95B8B56CE}" type="presParOf" srcId="{E1DE23C8-1F07-5540-9980-DA326A65202C}" destId="{6D8ECAC2-970A-8741-91F3-1B5E196685F4}" srcOrd="7" destOrd="0" presId="urn:microsoft.com/office/officeart/2005/8/layout/vList3"/>
    <dgm:cxn modelId="{78C17D4C-F8C5-4C4D-B6FC-8B55BEB81BE3}" type="presParOf" srcId="{E1DE23C8-1F07-5540-9980-DA326A65202C}" destId="{E1540270-B419-D34D-B4A2-A4B9287FBA4D}" srcOrd="8" destOrd="0" presId="urn:microsoft.com/office/officeart/2005/8/layout/vList3"/>
    <dgm:cxn modelId="{08423CE1-5950-43B1-AC74-4C425DBEB70A}" type="presParOf" srcId="{E1540270-B419-D34D-B4A2-A4B9287FBA4D}" destId="{7E40EB71-2356-D34D-9EC4-10C19D2E3A46}" srcOrd="0" destOrd="0" presId="urn:microsoft.com/office/officeart/2005/8/layout/vList3"/>
    <dgm:cxn modelId="{3EEC7755-66F0-4660-B0A3-276D2D84D106}" type="presParOf" srcId="{E1540270-B419-D34D-B4A2-A4B9287FBA4D}" destId="{83C01748-5FCC-574F-B38B-2B7B3D1D54F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BF1FF6-90C6-3749-A6B2-118CAFA251CE}">
      <dsp:nvSpPr>
        <dsp:cNvPr id="0" name=""/>
        <dsp:cNvSpPr/>
      </dsp:nvSpPr>
      <dsp:spPr>
        <a:xfrm>
          <a:off x="0" y="658756"/>
          <a:ext cx="3407228" cy="3407228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D4729C-6AD8-0A41-949D-F3AC71C80DEB}">
      <dsp:nvSpPr>
        <dsp:cNvPr id="0" name=""/>
        <dsp:cNvSpPr/>
      </dsp:nvSpPr>
      <dsp:spPr>
        <a:xfrm>
          <a:off x="221469" y="880225"/>
          <a:ext cx="1362891" cy="136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Механизмы открытых инноваций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/>
            <a:t>партнерства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 err="1"/>
            <a:t>нетворкинг</a:t>
          </a:r>
          <a:r>
            <a:rPr lang="ru-RU" sz="1050" kern="1200" dirty="0"/>
            <a:t> 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/>
            <a:t>привлечение внешних компетенций</a:t>
          </a:r>
        </a:p>
      </dsp:txBody>
      <dsp:txXfrm>
        <a:off x="288000" y="946756"/>
        <a:ext cx="1229829" cy="1229829"/>
      </dsp:txXfrm>
    </dsp:sp>
    <dsp:sp modelId="{7997F36F-888A-F54F-AB7D-6976F295AF16}">
      <dsp:nvSpPr>
        <dsp:cNvPr id="0" name=""/>
        <dsp:cNvSpPr/>
      </dsp:nvSpPr>
      <dsp:spPr>
        <a:xfrm>
          <a:off x="1822866" y="880225"/>
          <a:ext cx="1362891" cy="136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/>
            <a:t>Администри-рование</a:t>
          </a:r>
          <a:r>
            <a:rPr lang="ru-RU" sz="1100" b="1" kern="1200" dirty="0"/>
            <a:t> 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функциональная вертикаль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мотивация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коллегиальные и экспертные органы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1889397" y="946756"/>
        <a:ext cx="1229829" cy="1229829"/>
      </dsp:txXfrm>
    </dsp:sp>
    <dsp:sp modelId="{1DCA57E8-CB22-D048-B28D-E5CC5ED34F4A}">
      <dsp:nvSpPr>
        <dsp:cNvPr id="0" name=""/>
        <dsp:cNvSpPr/>
      </dsp:nvSpPr>
      <dsp:spPr>
        <a:xfrm>
          <a:off x="221469" y="2481622"/>
          <a:ext cx="1362891" cy="136289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Внедрение новых технологий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err="1"/>
            <a:t>техаудит</a:t>
          </a:r>
          <a:endParaRPr lang="ru-RU" sz="11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портфельный подход </a:t>
          </a:r>
          <a:endParaRPr lang="ru-RU" sz="1100" b="1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/>
            <a:t>партнерство с бизнесом</a:t>
          </a:r>
        </a:p>
      </dsp:txBody>
      <dsp:txXfrm>
        <a:off x="288000" y="2548153"/>
        <a:ext cx="1229829" cy="1229829"/>
      </dsp:txXfrm>
    </dsp:sp>
    <dsp:sp modelId="{1873C7CF-4294-9346-91B1-F67D3747FBD1}">
      <dsp:nvSpPr>
        <dsp:cNvPr id="0" name=""/>
        <dsp:cNvSpPr/>
      </dsp:nvSpPr>
      <dsp:spPr>
        <a:xfrm>
          <a:off x="1822866" y="2481622"/>
          <a:ext cx="1362891" cy="1362891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Управление НИОКР</a:t>
          </a:r>
          <a:r>
            <a:rPr lang="ru-RU" sz="1100" b="1" kern="1200" baseline="0" dirty="0"/>
            <a:t> </a:t>
          </a:r>
          <a:endParaRPr lang="ru-RU" sz="1100" b="1" kern="1200" dirty="0"/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/>
            <a:t>экспертиза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/>
            <a:t>развитие НТ компетенций и </a:t>
          </a:r>
          <a:r>
            <a:rPr lang="ru-RU" sz="1050" kern="1200" dirty="0" err="1"/>
            <a:t>эксперименталь</a:t>
          </a:r>
          <a:r>
            <a:rPr lang="ru-RU" sz="1050" kern="1200" dirty="0"/>
            <a:t>-ной базы</a:t>
          </a:r>
        </a:p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kern="1200" dirty="0"/>
            <a:t>управление РИД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</dsp:txBody>
      <dsp:txXfrm>
        <a:off x="1889397" y="2548153"/>
        <a:ext cx="1229829" cy="12298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17B81-B2BB-CA4D-BD37-F6E1C46EEBD0}">
      <dsp:nvSpPr>
        <dsp:cNvPr id="0" name=""/>
        <dsp:cNvSpPr/>
      </dsp:nvSpPr>
      <dsp:spPr>
        <a:xfrm>
          <a:off x="0" y="375811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E696F6-DF29-3741-BE0F-AE8F23D4EFC5}">
      <dsp:nvSpPr>
        <dsp:cNvPr id="0" name=""/>
        <dsp:cNvSpPr/>
      </dsp:nvSpPr>
      <dsp:spPr>
        <a:xfrm>
          <a:off x="125061" y="110131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Ядерная энергетика</a:t>
          </a:r>
        </a:p>
      </dsp:txBody>
      <dsp:txXfrm>
        <a:off x="151000" y="136070"/>
        <a:ext cx="1698976" cy="479482"/>
      </dsp:txXfrm>
    </dsp:sp>
    <dsp:sp modelId="{B68FE68E-415B-7045-ACA3-83B627E4979C}">
      <dsp:nvSpPr>
        <dsp:cNvPr id="0" name=""/>
        <dsp:cNvSpPr/>
      </dsp:nvSpPr>
      <dsp:spPr>
        <a:xfrm>
          <a:off x="0" y="1192291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112917-8E92-7A4C-9961-76A9AE12BF41}">
      <dsp:nvSpPr>
        <dsp:cNvPr id="0" name=""/>
        <dsp:cNvSpPr/>
      </dsp:nvSpPr>
      <dsp:spPr>
        <a:xfrm>
          <a:off x="125061" y="926611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Наука</a:t>
          </a:r>
        </a:p>
      </dsp:txBody>
      <dsp:txXfrm>
        <a:off x="151000" y="952550"/>
        <a:ext cx="1698976" cy="479482"/>
      </dsp:txXfrm>
    </dsp:sp>
    <dsp:sp modelId="{5F71C643-00E3-FA4E-8B95-563A66911DAD}">
      <dsp:nvSpPr>
        <dsp:cNvPr id="0" name=""/>
        <dsp:cNvSpPr/>
      </dsp:nvSpPr>
      <dsp:spPr>
        <a:xfrm>
          <a:off x="0" y="2008771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DD59C5-7828-1740-9AB5-B25499B5C43F}">
      <dsp:nvSpPr>
        <dsp:cNvPr id="0" name=""/>
        <dsp:cNvSpPr/>
      </dsp:nvSpPr>
      <dsp:spPr>
        <a:xfrm>
          <a:off x="125061" y="1743091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Ядерная медицина</a:t>
          </a:r>
        </a:p>
      </dsp:txBody>
      <dsp:txXfrm>
        <a:off x="151000" y="1769030"/>
        <a:ext cx="1698976" cy="479482"/>
      </dsp:txXfrm>
    </dsp:sp>
    <dsp:sp modelId="{9B84DB06-51DB-D646-AE72-B322A5A8E040}">
      <dsp:nvSpPr>
        <dsp:cNvPr id="0" name=""/>
        <dsp:cNvSpPr/>
      </dsp:nvSpPr>
      <dsp:spPr>
        <a:xfrm>
          <a:off x="0" y="2836138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F69393-8626-A545-A239-FE476B49FA5C}">
      <dsp:nvSpPr>
        <dsp:cNvPr id="0" name=""/>
        <dsp:cNvSpPr/>
      </dsp:nvSpPr>
      <dsp:spPr>
        <a:xfrm>
          <a:off x="125061" y="2559571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Цифровые продукты</a:t>
          </a:r>
        </a:p>
      </dsp:txBody>
      <dsp:txXfrm>
        <a:off x="151000" y="2585510"/>
        <a:ext cx="1698976" cy="479482"/>
      </dsp:txXfrm>
    </dsp:sp>
    <dsp:sp modelId="{291A78A7-93D1-3B4C-952D-BBB990FBC3CF}">
      <dsp:nvSpPr>
        <dsp:cNvPr id="0" name=""/>
        <dsp:cNvSpPr/>
      </dsp:nvSpPr>
      <dsp:spPr>
        <a:xfrm>
          <a:off x="0" y="3641732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818589-020F-454A-B409-B8FB4BD31430}">
      <dsp:nvSpPr>
        <dsp:cNvPr id="0" name=""/>
        <dsp:cNvSpPr/>
      </dsp:nvSpPr>
      <dsp:spPr>
        <a:xfrm>
          <a:off x="125061" y="3376052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Новые бизнесы </a:t>
          </a:r>
        </a:p>
      </dsp:txBody>
      <dsp:txXfrm>
        <a:off x="151000" y="3401991"/>
        <a:ext cx="1698976" cy="479482"/>
      </dsp:txXfrm>
    </dsp:sp>
    <dsp:sp modelId="{0A3CC18F-EB3D-3B49-853F-62B0D7AB0343}">
      <dsp:nvSpPr>
        <dsp:cNvPr id="0" name=""/>
        <dsp:cNvSpPr/>
      </dsp:nvSpPr>
      <dsp:spPr>
        <a:xfrm>
          <a:off x="0" y="4458212"/>
          <a:ext cx="2501220" cy="4536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ED295C-D423-C34F-BE2A-D3D983BDB662}">
      <dsp:nvSpPr>
        <dsp:cNvPr id="0" name=""/>
        <dsp:cNvSpPr/>
      </dsp:nvSpPr>
      <dsp:spPr>
        <a:xfrm>
          <a:off x="125061" y="4192532"/>
          <a:ext cx="1750854" cy="531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8" tIns="0" rIns="6617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/>
            <a:t>Функциональные направления</a:t>
          </a:r>
        </a:p>
      </dsp:txBody>
      <dsp:txXfrm>
        <a:off x="151000" y="4218471"/>
        <a:ext cx="1698976" cy="4794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C97290-EA2B-4549-AAEE-477BE004AB46}">
      <dsp:nvSpPr>
        <dsp:cNvPr id="0" name=""/>
        <dsp:cNvSpPr/>
      </dsp:nvSpPr>
      <dsp:spPr>
        <a:xfrm rot="10800000">
          <a:off x="726289" y="2622"/>
          <a:ext cx="2099309" cy="790062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395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Вузы и наука</a:t>
          </a:r>
        </a:p>
      </dsp:txBody>
      <dsp:txXfrm rot="10800000">
        <a:off x="923804" y="2622"/>
        <a:ext cx="1901794" cy="790062"/>
      </dsp:txXfrm>
    </dsp:sp>
    <dsp:sp modelId="{CA504E1F-5516-1F48-A848-AF48736646A2}">
      <dsp:nvSpPr>
        <dsp:cNvPr id="0" name=""/>
        <dsp:cNvSpPr/>
      </dsp:nvSpPr>
      <dsp:spPr>
        <a:xfrm>
          <a:off x="331258" y="2622"/>
          <a:ext cx="790062" cy="7900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528ADB-0585-3241-AF6A-6CC7D1E793D0}">
      <dsp:nvSpPr>
        <dsp:cNvPr id="0" name=""/>
        <dsp:cNvSpPr/>
      </dsp:nvSpPr>
      <dsp:spPr>
        <a:xfrm rot="10800000">
          <a:off x="726289" y="1028523"/>
          <a:ext cx="2099309" cy="790062"/>
        </a:xfrm>
        <a:prstGeom prst="homePlate">
          <a:avLst/>
        </a:prstGeom>
        <a:solidFill>
          <a:schemeClr val="accent5">
            <a:hueOff val="2840364"/>
            <a:satOff val="-8546"/>
            <a:lumOff val="-81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395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Инновационные кластеры </a:t>
          </a:r>
        </a:p>
      </dsp:txBody>
      <dsp:txXfrm rot="10800000">
        <a:off x="923804" y="1028523"/>
        <a:ext cx="1901794" cy="790062"/>
      </dsp:txXfrm>
    </dsp:sp>
    <dsp:sp modelId="{330BACB4-03DB-774C-A9C4-DE66199245B7}">
      <dsp:nvSpPr>
        <dsp:cNvPr id="0" name=""/>
        <dsp:cNvSpPr/>
      </dsp:nvSpPr>
      <dsp:spPr>
        <a:xfrm>
          <a:off x="331258" y="1028523"/>
          <a:ext cx="790062" cy="79006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26B23-1F15-B94D-8E30-68F8F567F84A}">
      <dsp:nvSpPr>
        <dsp:cNvPr id="0" name=""/>
        <dsp:cNvSpPr/>
      </dsp:nvSpPr>
      <dsp:spPr>
        <a:xfrm rot="10800000">
          <a:off x="726289" y="2054424"/>
          <a:ext cx="2099309" cy="790062"/>
        </a:xfrm>
        <a:prstGeom prst="homePlate">
          <a:avLst/>
        </a:prstGeom>
        <a:solidFill>
          <a:schemeClr val="accent5">
            <a:hueOff val="5680728"/>
            <a:satOff val="-17093"/>
            <a:lumOff val="-16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395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Технологические платформы</a:t>
          </a:r>
        </a:p>
      </dsp:txBody>
      <dsp:txXfrm rot="10800000">
        <a:off x="923804" y="2054424"/>
        <a:ext cx="1901794" cy="790062"/>
      </dsp:txXfrm>
    </dsp:sp>
    <dsp:sp modelId="{D4EDDFE8-07C2-6248-B2B7-6DB1F67DC3F1}">
      <dsp:nvSpPr>
        <dsp:cNvPr id="0" name=""/>
        <dsp:cNvSpPr/>
      </dsp:nvSpPr>
      <dsp:spPr>
        <a:xfrm>
          <a:off x="331258" y="2054424"/>
          <a:ext cx="790062" cy="79006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DB713B-8E4C-3240-A0E6-94A92AE4BD8E}">
      <dsp:nvSpPr>
        <dsp:cNvPr id="0" name=""/>
        <dsp:cNvSpPr/>
      </dsp:nvSpPr>
      <dsp:spPr>
        <a:xfrm rot="10800000">
          <a:off x="726289" y="3080326"/>
          <a:ext cx="2099309" cy="790062"/>
        </a:xfrm>
        <a:prstGeom prst="homePlate">
          <a:avLst/>
        </a:prstGeom>
        <a:solidFill>
          <a:schemeClr val="accent5">
            <a:hueOff val="8521091"/>
            <a:satOff val="-25639"/>
            <a:lumOff val="-245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395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Малые и средние предприятия </a:t>
          </a:r>
        </a:p>
      </dsp:txBody>
      <dsp:txXfrm rot="10800000">
        <a:off x="923804" y="3080326"/>
        <a:ext cx="1901794" cy="790062"/>
      </dsp:txXfrm>
    </dsp:sp>
    <dsp:sp modelId="{A829AC92-9D4D-CD4C-A41C-0F49DD5EC311}">
      <dsp:nvSpPr>
        <dsp:cNvPr id="0" name=""/>
        <dsp:cNvSpPr/>
      </dsp:nvSpPr>
      <dsp:spPr>
        <a:xfrm>
          <a:off x="331258" y="3080326"/>
          <a:ext cx="790062" cy="79006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C01748-5FCC-574F-B38B-2B7B3D1D54FB}">
      <dsp:nvSpPr>
        <dsp:cNvPr id="0" name=""/>
        <dsp:cNvSpPr/>
      </dsp:nvSpPr>
      <dsp:spPr>
        <a:xfrm rot="10800000">
          <a:off x="726289" y="4106227"/>
          <a:ext cx="2099309" cy="790062"/>
        </a:xfrm>
        <a:prstGeom prst="homePlate">
          <a:avLst/>
        </a:prstGeom>
        <a:solidFill>
          <a:schemeClr val="accent5">
            <a:hueOff val="11361455"/>
            <a:satOff val="-34186"/>
            <a:lumOff val="-3274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395" tIns="45720" rIns="85344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</a:rPr>
            <a:t>Международное сотрудничество</a:t>
          </a:r>
        </a:p>
      </dsp:txBody>
      <dsp:txXfrm rot="10800000">
        <a:off x="923804" y="4106227"/>
        <a:ext cx="1901794" cy="790062"/>
      </dsp:txXfrm>
    </dsp:sp>
    <dsp:sp modelId="{7E40EB71-2356-D34D-9EC4-10C19D2E3A46}">
      <dsp:nvSpPr>
        <dsp:cNvPr id="0" name=""/>
        <dsp:cNvSpPr/>
      </dsp:nvSpPr>
      <dsp:spPr>
        <a:xfrm>
          <a:off x="331258" y="4106227"/>
          <a:ext cx="790062" cy="790062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90" y="2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04812-5D03-40C7-AB03-00782629BC52}" type="datetimeFigureOut">
              <a:rPr lang="ru-RU" smtClean="0"/>
              <a:t>03.10.2020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1259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90" y="9431259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9381E-FB07-489E-ACC6-7FCAA70D2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47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5659" cy="496412"/>
          </a:xfrm>
          <a:prstGeom prst="rect">
            <a:avLst/>
          </a:prstGeom>
        </p:spPr>
        <p:txBody>
          <a:bodyPr vert="horz" lIns="91312" tIns="45657" rIns="91312" bIns="456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0"/>
            <a:ext cx="2945659" cy="496412"/>
          </a:xfrm>
          <a:prstGeom prst="rect">
            <a:avLst/>
          </a:prstGeom>
        </p:spPr>
        <p:txBody>
          <a:bodyPr vert="horz" lIns="91312" tIns="45657" rIns="91312" bIns="45657" rtlCol="0"/>
          <a:lstStyle>
            <a:lvl1pPr algn="r">
              <a:defRPr sz="1200"/>
            </a:lvl1pPr>
          </a:lstStyle>
          <a:p>
            <a:fld id="{EA6EEB71-87B6-4BF0-A076-1D34178FE422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7" rIns="91312" bIns="456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2"/>
          </a:xfrm>
          <a:prstGeom prst="rect">
            <a:avLst/>
          </a:prstGeom>
        </p:spPr>
        <p:txBody>
          <a:bodyPr vert="horz" lIns="91312" tIns="45657" rIns="91312" bIns="4565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30094"/>
            <a:ext cx="2945659" cy="496412"/>
          </a:xfrm>
          <a:prstGeom prst="rect">
            <a:avLst/>
          </a:prstGeom>
        </p:spPr>
        <p:txBody>
          <a:bodyPr vert="horz" lIns="91312" tIns="45657" rIns="91312" bIns="456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1312" tIns="45657" rIns="91312" bIns="45657" rtlCol="0" anchor="b"/>
          <a:lstStyle>
            <a:lvl1pPr algn="r">
              <a:defRPr sz="1200"/>
            </a:lvl1pPr>
          </a:lstStyle>
          <a:p>
            <a:fld id="{E7421A78-32B7-4687-A6B3-670C6EC8F6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3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04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06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10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12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516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618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22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825" algn="l" defTabSz="91420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1A78-32B7-4687-A6B3-670C6EC8F6B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48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80D61B-4E62-44C6-9492-7F657C47B2C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5094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1A78-32B7-4687-A6B3-670C6EC8F6B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047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1A78-32B7-4687-A6B3-670C6EC8F6B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920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421A78-32B7-4687-A6B3-670C6EC8F6B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60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21A78-32B7-4687-A6B3-670C6EC8F6B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368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7115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4772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32429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90086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B865BB43-ABFD-4209-8371-41227F259D99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/>
              <a:t>12</a:t>
            </a:fld>
            <a:endParaRPr lang="ru-RU" altLang="ru-RU" dirty="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1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61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</a:pPr>
            <a:endParaRPr lang="ru-RU" altLang="ru-RU" dirty="0">
              <a:latin typeface="Calibri" pitchFamily="32" charset="0"/>
              <a:ea typeface="Microsoft YaHei" charset="-122"/>
            </a:endParaRP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90" tIns="46847" rIns="90090" bIns="46847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449712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F949A54-EDA3-45C6-A1A1-6FD24E87EA72}" type="slidenum">
              <a:rPr lang="ru-RU" altLang="ru-RU" sz="1200">
                <a:solidFill>
                  <a:srgbClr val="000000"/>
                </a:solidFill>
                <a:latin typeface="Calibri" pitchFamily="32" charset="0"/>
              </a:rPr>
              <a:pPr algn="r" defTabSz="449712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12</a:t>
            </a:fld>
            <a:endParaRPr lang="ru-RU" altLang="ru-RU" sz="12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26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7115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4772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32429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90086" indent="-228829" defTabSz="449712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B865BB43-ABFD-4209-8371-41227F259D99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/>
              <a:t>14</a:t>
            </a:fld>
            <a:endParaRPr lang="ru-RU" altLang="ru-RU" dirty="0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61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61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79768" y="4715907"/>
            <a:ext cx="5438140" cy="44677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  <a:tabLst>
                <a:tab pos="0" algn="l"/>
                <a:tab pos="915314" algn="l"/>
                <a:tab pos="1830629" algn="l"/>
                <a:tab pos="2745943" algn="l"/>
                <a:tab pos="3661258" algn="l"/>
                <a:tab pos="4576572" algn="l"/>
                <a:tab pos="5491886" algn="l"/>
                <a:tab pos="6407201" algn="l"/>
                <a:tab pos="7322515" algn="l"/>
                <a:tab pos="8237830" algn="l"/>
                <a:tab pos="9153144" algn="l"/>
                <a:tab pos="10068458" algn="l"/>
              </a:tabLst>
            </a:pPr>
            <a:endParaRPr lang="ru-RU" altLang="ru-RU" dirty="0">
              <a:latin typeface="Calibri" pitchFamily="32" charset="0"/>
              <a:ea typeface="Microsoft YaHei" charset="-122"/>
            </a:endParaRPr>
          </a:p>
        </p:txBody>
      </p:sp>
      <p:sp>
        <p:nvSpPr>
          <p:cNvPr id="6149" name="Text Box 3"/>
          <p:cNvSpPr txBox="1">
            <a:spLocks noChangeArrowheads="1"/>
          </p:cNvSpPr>
          <p:nvPr/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90" tIns="46847" rIns="90090" bIns="46847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defTabSz="449712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F949A54-EDA3-45C6-A1A1-6FD24E87EA72}" type="slidenum">
              <a:rPr lang="ru-RU" altLang="ru-RU" sz="1200">
                <a:solidFill>
                  <a:srgbClr val="000000"/>
                </a:solidFill>
                <a:latin typeface="Calibri" pitchFamily="32" charset="0"/>
              </a:rPr>
              <a:pPr algn="r" defTabSz="449712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14</a:t>
            </a:fld>
            <a:endParaRPr lang="ru-RU" altLang="ru-RU" sz="1200" dirty="0">
              <a:solidFill>
                <a:srgbClr val="00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208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8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7.jpeg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pn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1.xml"/><Relationship Id="rId4" Type="http://schemas.openxmlformats.org/officeDocument/2006/relationships/image" Target="../media/image7.jpeg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9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7.jpe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0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9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2.xml"/><Relationship Id="rId7" Type="http://schemas.openxmlformats.org/officeDocument/2006/relationships/image" Target="../media/image4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.jpe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9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5.xml"/><Relationship Id="rId7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.jpe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jpeg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7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- Стратсовет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8874606"/>
              </p:ext>
            </p:extLst>
          </p:nvPr>
        </p:nvGraphicFramePr>
        <p:xfrm>
          <a:off x="1623" y="1623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" y="1623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70" y="29369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1483"/>
            <a:ext cx="8280400" cy="367413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9" y="4541386"/>
            <a:ext cx="3197565" cy="1358299"/>
          </a:xfrm>
          <a:prstGeom prst="rect">
            <a:avLst/>
          </a:prstGeom>
        </p:spPr>
        <p:txBody>
          <a:bodyPr lIns="0" tIns="46638" rIns="0" bIns="46638" anchor="b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9" y="6071180"/>
            <a:ext cx="3197565" cy="361242"/>
          </a:xfrm>
          <a:prstGeom prst="rect">
            <a:avLst/>
          </a:prstGeom>
        </p:spPr>
        <p:txBody>
          <a:bodyPr lIns="0" tIns="46638" rIns="0" bIns="46638" anchor="ctr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2311413" y="1078819"/>
            <a:ext cx="6743396" cy="379437"/>
          </a:xfrm>
          <a:prstGeom prst="rect">
            <a:avLst/>
          </a:prstGeom>
        </p:spPr>
        <p:txBody>
          <a:bodyPr lIns="93276" tIns="46638" rIns="93276" bIns="46638" anchor="ctr"/>
          <a:lstStyle>
            <a:lvl1pPr algn="r"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1855114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7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803942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5E509-3C28-4FED-950B-29141B60B76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6695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39E96-A847-4130-B301-52C0CE0127A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655168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794C-CB4B-4F6F-912B-49CA2317E26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84382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61ED9-C815-4EB4-9AE4-78712710C6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612737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23044-1029-48E4-A931-12C3F3C3EFD1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74284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250825" y="1341437"/>
            <a:ext cx="8642350" cy="5040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247031" indent="-247031" algn="l" defTabSz="892778" rtl="0" eaLnBrk="1" fontAlgn="base" hangingPunct="1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Verdana" pitchFamily="34" charset="0"/>
              <a:buChar char="•"/>
              <a:defRPr lang="en-US" sz="2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Wizard Chart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946842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6" y="508600"/>
            <a:ext cx="2911473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Last Modified 25.04.2014 19:06 Russian Standard Time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796" y="668956"/>
            <a:ext cx="2584342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Printed 24.04.2014 20:59 Russian Standard Time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1" y="1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marL="0" marR="0" lvl="0" indent="0" algn="l" defTabSz="82120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rPr>
                <a:t>КОНФИДЕНЦИАЛЬНАЯ ИНФОРМАЦИЯ, СОБСТВЕННОСТЬ McKINSEY &amp; COMPANY</a:t>
              </a:r>
            </a:p>
            <a:p>
              <a:pPr marL="0" marR="0" lvl="0" indent="0" algn="l" defTabSz="821202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0" y="6574545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3304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0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12463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2" y="301936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2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05438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2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2084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9531093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22.12.2015 19:13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798" y="668958"/>
            <a:ext cx="372931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dirty="0">
                <a:solidFill>
                  <a:srgbClr val="000000"/>
                </a:solidFill>
              </a:rPr>
              <a:t>Printed</a:t>
            </a: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3" y="3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2" y="6574548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3306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2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81913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A207E2-FBA7-4E64-97CC-ADF261EA844E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3004068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76996A-2264-4D1A-BA6A-32F8F7053529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4505922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099463-F213-4BE3-B8DF-8CA64E5CC48C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9719367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20062C-615D-44E6-BBA7-84208BA9FD41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2367435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09B64B-0FD2-48EC-B6A4-6D6C548D0BE8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6172422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1F497-5A39-46A7-BA8E-7A70D2884E9D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9231309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20463B-7619-4E0B-8058-40B0189ABE6A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7579444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225AC4-A1BE-4196-BEA4-6402EBA7CAD7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1003906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C3C0DD-AC57-41B0-A471-E5795D113B97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9765378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BE289B-38F8-4F0B-AE84-E68AEADBDC4C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5943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301938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4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39861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7" y="350514"/>
            <a:ext cx="918521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31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73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880" y="508722"/>
            <a:ext cx="2627322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Last Modified 25.04.2014 19:06 Russian Standard Time</a:t>
            </a:r>
            <a:endParaRPr kumimoji="0" lang="ru-RU" sz="83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4187" y="669601"/>
            <a:ext cx="2332370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31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Printed 24.04.2014 20:59 Russian Standard Time</a:t>
            </a:r>
            <a:endParaRPr kumimoji="0" lang="ru-RU" sz="83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18" y="19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19"/>
              <a:ext cx="3109" cy="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92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92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728"/>
              <a:ext cx="3226" cy="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marL="0" marR="0" lvl="0" indent="0" algn="l" defTabSz="7519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3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КОНФИДЕНЦИАЛЬНАЯ ИНФОРМАЦИЯ, СОБСТВЕННОСТЬ McKINSEY &amp; COMPANY</a:t>
              </a:r>
            </a:p>
            <a:p>
              <a:pPr marL="0" marR="0" lvl="0" indent="0" algn="l" defTabSz="7519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738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77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78" y="6575257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93571"/>
            <a:ext cx="5036084" cy="468718"/>
          </a:xfrm>
          <a:prstGeom prst="rect">
            <a:avLst/>
          </a:prstGeom>
        </p:spPr>
        <p:txBody>
          <a:bodyPr/>
          <a:lstStyle>
            <a:lvl1pPr>
              <a:defRPr sz="3046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198837"/>
          </a:xfrm>
        </p:spPr>
        <p:txBody>
          <a:bodyPr>
            <a:spAutoFit/>
          </a:bodyPr>
          <a:lstStyle>
            <a:lvl1pPr>
              <a:defRPr sz="1292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85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8527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89741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9" y="316142"/>
            <a:ext cx="8016871" cy="26994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18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en-US" sz="923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24099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18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C328C1-A84F-4A39-A664-DBA00541A8C6}" type="slidenum">
              <a:rPr kumimoji="0" lang="en-US" sz="923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42026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50" y="29377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531644"/>
            <a:ext cx="8280400" cy="332527"/>
          </a:xfrm>
          <a:ln/>
        </p:spPr>
        <p:txBody>
          <a:bodyPr/>
          <a:lstStyle>
            <a:lvl1pPr>
              <a:lnSpc>
                <a:spcPct val="130000"/>
              </a:lnSpc>
              <a:defRPr sz="1662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926" y="3509763"/>
            <a:ext cx="3743325" cy="198837"/>
          </a:xfrm>
          <a:ln/>
        </p:spPr>
        <p:txBody>
          <a:bodyPr anchor="ctr"/>
          <a:lstStyle>
            <a:lvl1pPr marL="0" indent="0">
              <a:buFontTx/>
              <a:buNone/>
              <a:defRPr sz="1292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405252771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8BB3-433A-D546-8E6A-A6297B42E62A}" type="datetimeFigureOut">
              <a:rPr lang="ru-RU" smtClean="0"/>
              <a:t>03.10.2020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1A5D1-C1F7-4140-A5AB-9A2B1C43AE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161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D29158-0117-4D20-9D89-5D8D6A544E8A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DD5FB-E6C3-4E36-A876-C2BE0CC4F630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58CBD5-0D8E-4EB9-BD39-C5DB58635507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66312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1" y="293690"/>
            <a:ext cx="1674934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8" y="2181341"/>
            <a:ext cx="8280400" cy="1031875"/>
          </a:xfrm>
          <a:extLst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83" y="3284541"/>
            <a:ext cx="3743325" cy="649287"/>
          </a:xfrm>
          <a:extLst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58016159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C6C14C55-A123-42B8-9B97-40D61E07B0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69478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01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04" indent="0">
              <a:buNone/>
              <a:defRPr sz="1800"/>
            </a:lvl2pPr>
            <a:lvl3pPr marL="914206" indent="0">
              <a:buNone/>
              <a:defRPr sz="1600"/>
            </a:lvl3pPr>
            <a:lvl4pPr marL="1371310" indent="0">
              <a:buNone/>
              <a:defRPr sz="1400"/>
            </a:lvl4pPr>
            <a:lvl5pPr marL="1828412" indent="0">
              <a:buNone/>
              <a:defRPr sz="1400"/>
            </a:lvl5pPr>
            <a:lvl6pPr marL="2285516" indent="0">
              <a:buNone/>
              <a:defRPr sz="1400"/>
            </a:lvl6pPr>
            <a:lvl7pPr marL="2742618" indent="0">
              <a:buNone/>
              <a:defRPr sz="1400"/>
            </a:lvl7pPr>
            <a:lvl8pPr marL="3199722" indent="0">
              <a:buNone/>
              <a:defRPr sz="1400"/>
            </a:lvl8pPr>
            <a:lvl9pPr marL="365682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8432A319-36FA-414E-84D8-8EA304F344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1531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8351" y="1125540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6209" y="1125540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67469B4E-FE7B-4D93-B0A4-6C61A5066A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10403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4" indent="0">
              <a:buNone/>
              <a:defRPr sz="2000" b="1"/>
            </a:lvl2pPr>
            <a:lvl3pPr marL="914206" indent="0">
              <a:buNone/>
              <a:defRPr sz="1800" b="1"/>
            </a:lvl3pPr>
            <a:lvl4pPr marL="1371310" indent="0">
              <a:buNone/>
              <a:defRPr sz="1600" b="1"/>
            </a:lvl4pPr>
            <a:lvl5pPr marL="1828412" indent="0">
              <a:buNone/>
              <a:defRPr sz="1600" b="1"/>
            </a:lvl5pPr>
            <a:lvl6pPr marL="2285516" indent="0">
              <a:buNone/>
              <a:defRPr sz="1600" b="1"/>
            </a:lvl6pPr>
            <a:lvl7pPr marL="2742618" indent="0">
              <a:buNone/>
              <a:defRPr sz="1600" b="1"/>
            </a:lvl7pPr>
            <a:lvl8pPr marL="3199722" indent="0">
              <a:buNone/>
              <a:defRPr sz="1600" b="1"/>
            </a:lvl8pPr>
            <a:lvl9pPr marL="365682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04" indent="0">
              <a:buNone/>
              <a:defRPr sz="2000" b="1"/>
            </a:lvl2pPr>
            <a:lvl3pPr marL="914206" indent="0">
              <a:buNone/>
              <a:defRPr sz="1800" b="1"/>
            </a:lvl3pPr>
            <a:lvl4pPr marL="1371310" indent="0">
              <a:buNone/>
              <a:defRPr sz="1600" b="1"/>
            </a:lvl4pPr>
            <a:lvl5pPr marL="1828412" indent="0">
              <a:buNone/>
              <a:defRPr sz="1600" b="1"/>
            </a:lvl5pPr>
            <a:lvl6pPr marL="2285516" indent="0">
              <a:buNone/>
              <a:defRPr sz="1600" b="1"/>
            </a:lvl6pPr>
            <a:lvl7pPr marL="2742618" indent="0">
              <a:buNone/>
              <a:defRPr sz="1600" b="1"/>
            </a:lvl7pPr>
            <a:lvl8pPr marL="3199722" indent="0">
              <a:buNone/>
              <a:defRPr sz="1600" b="1"/>
            </a:lvl8pPr>
            <a:lvl9pPr marL="365682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6851632E-4DE7-43FF-8EBF-B906B3E728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7424144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67FCD786-CA13-40C8-A2C9-5EA39672F9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0814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253475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645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239C7BA6-BB2D-49B3-BA8D-86307FDA27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93148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04" indent="0">
              <a:buNone/>
              <a:defRPr sz="1200"/>
            </a:lvl2pPr>
            <a:lvl3pPr marL="914206" indent="0">
              <a:buNone/>
              <a:defRPr sz="1000"/>
            </a:lvl3pPr>
            <a:lvl4pPr marL="1371310" indent="0">
              <a:buNone/>
              <a:defRPr sz="900"/>
            </a:lvl4pPr>
            <a:lvl5pPr marL="1828412" indent="0">
              <a:buNone/>
              <a:defRPr sz="900"/>
            </a:lvl5pPr>
            <a:lvl6pPr marL="2285516" indent="0">
              <a:buNone/>
              <a:defRPr sz="900"/>
            </a:lvl6pPr>
            <a:lvl7pPr marL="2742618" indent="0">
              <a:buNone/>
              <a:defRPr sz="900"/>
            </a:lvl7pPr>
            <a:lvl8pPr marL="3199722" indent="0">
              <a:buNone/>
              <a:defRPr sz="900"/>
            </a:lvl8pPr>
            <a:lvl9pPr marL="365682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A1FED638-1ECA-45A0-907A-A11F828336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41192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04" indent="0">
              <a:buNone/>
              <a:defRPr sz="2800"/>
            </a:lvl2pPr>
            <a:lvl3pPr marL="914206" indent="0">
              <a:buNone/>
              <a:defRPr sz="2400"/>
            </a:lvl3pPr>
            <a:lvl4pPr marL="1371310" indent="0">
              <a:buNone/>
              <a:defRPr sz="2000"/>
            </a:lvl4pPr>
            <a:lvl5pPr marL="1828412" indent="0">
              <a:buNone/>
              <a:defRPr sz="2000"/>
            </a:lvl5pPr>
            <a:lvl6pPr marL="2285516" indent="0">
              <a:buNone/>
              <a:defRPr sz="2000"/>
            </a:lvl6pPr>
            <a:lvl7pPr marL="2742618" indent="0">
              <a:buNone/>
              <a:defRPr sz="2000"/>
            </a:lvl7pPr>
            <a:lvl8pPr marL="3199722" indent="0">
              <a:buNone/>
              <a:defRPr sz="2000"/>
            </a:lvl8pPr>
            <a:lvl9pPr marL="3656825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04" indent="0">
              <a:buNone/>
              <a:defRPr sz="1200"/>
            </a:lvl2pPr>
            <a:lvl3pPr marL="914206" indent="0">
              <a:buNone/>
              <a:defRPr sz="1000"/>
            </a:lvl3pPr>
            <a:lvl4pPr marL="1371310" indent="0">
              <a:buNone/>
              <a:defRPr sz="900"/>
            </a:lvl4pPr>
            <a:lvl5pPr marL="1828412" indent="0">
              <a:buNone/>
              <a:defRPr sz="900"/>
            </a:lvl5pPr>
            <a:lvl6pPr marL="2285516" indent="0">
              <a:buNone/>
              <a:defRPr sz="900"/>
            </a:lvl6pPr>
            <a:lvl7pPr marL="2742618" indent="0">
              <a:buNone/>
              <a:defRPr sz="900"/>
            </a:lvl7pPr>
            <a:lvl8pPr marL="3199722" indent="0">
              <a:buNone/>
              <a:defRPr sz="900"/>
            </a:lvl8pPr>
            <a:lvl9pPr marL="365682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4FEEEE49-6BF0-4D64-A6CB-59D1D7CC64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84312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1752E01D-AE8E-4F89-A0F4-0BC2942CE0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14019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6" y="2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20" y="2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40000"/>
              </a:spcBef>
              <a:spcAft>
                <a:spcPct val="20000"/>
              </a:spcAft>
              <a:defRPr/>
            </a:lvl1pPr>
          </a:lstStyle>
          <a:p>
            <a:pPr>
              <a:defRPr/>
            </a:pPr>
            <a:fld id="{F97EA0C5-81CA-4650-A7D5-699BBCC77C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11241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68" y="293690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5137"/>
            <a:ext cx="8280400" cy="360099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7" y="4541384"/>
            <a:ext cx="3197565" cy="1358299"/>
          </a:xfrm>
          <a:prstGeom prst="rect">
            <a:avLst/>
          </a:prstGeom>
        </p:spPr>
        <p:txBody>
          <a:bodyPr lIns="0" tIns="46648" rIns="0" bIns="46648" anchor="b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7" y="6071180"/>
            <a:ext cx="3197565" cy="361242"/>
          </a:xfrm>
          <a:prstGeom prst="rect">
            <a:avLst/>
          </a:prstGeom>
        </p:spPr>
        <p:txBody>
          <a:bodyPr lIns="0" tIns="46648" rIns="0" bIns="46648" anchor="ctr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3306763" y="1111364"/>
            <a:ext cx="5836360" cy="314028"/>
          </a:xfrm>
          <a:prstGeom prst="rect">
            <a:avLst/>
          </a:prstGeom>
          <a:noFill/>
        </p:spPr>
        <p:txBody>
          <a:bodyPr wrap="none" lIns="93296" tIns="46648" rIns="93296" bIns="46648" rtlCol="0">
            <a:spAutoFit/>
          </a:bodyPr>
          <a:lstStyle/>
          <a:p>
            <a:pPr defTabSz="913526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sz="1400" b="1" kern="0" dirty="0">
                <a:solidFill>
                  <a:srgbClr val="1C436A"/>
                </a:solidFill>
              </a:rPr>
              <a:t>Заседание стратегического совета Госкорпорации «Росатом»</a:t>
            </a:r>
          </a:p>
        </p:txBody>
      </p:sp>
    </p:spTree>
    <p:extLst>
      <p:ext uri="{BB962C8B-B14F-4D97-AF65-F5344CB8AC3E}">
        <p14:creationId xmlns:p14="http://schemas.microsoft.com/office/powerpoint/2010/main" val="28526877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- Стратсовет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23624111"/>
              </p:ext>
            </p:extLst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6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68" y="293690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5137"/>
            <a:ext cx="8280400" cy="360099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7" y="4541384"/>
            <a:ext cx="3197565" cy="1358299"/>
          </a:xfrm>
          <a:prstGeom prst="rect">
            <a:avLst/>
          </a:prstGeom>
        </p:spPr>
        <p:txBody>
          <a:bodyPr lIns="0" tIns="46648" rIns="0" bIns="46648" anchor="b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7" y="6071180"/>
            <a:ext cx="3197565" cy="361242"/>
          </a:xfrm>
          <a:prstGeom prst="rect">
            <a:avLst/>
          </a:prstGeom>
        </p:spPr>
        <p:txBody>
          <a:bodyPr lIns="0" tIns="46648" rIns="0" bIns="46648" anchor="ctr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2311411" y="1078817"/>
            <a:ext cx="6743396" cy="379437"/>
          </a:xfrm>
          <a:prstGeom prst="rect">
            <a:avLst/>
          </a:prstGeom>
        </p:spPr>
        <p:txBody>
          <a:bodyPr lIns="93296" tIns="46648" rIns="93296" bIns="46648" anchor="ctr"/>
          <a:lstStyle>
            <a:lvl1pPr algn="r"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2105372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05614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66107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187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2155" y="1990667"/>
            <a:ext cx="4389768" cy="12561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9764" y="6448427"/>
            <a:ext cx="627062" cy="3778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26870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148225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037304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6344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96592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2027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78642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75619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625568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988" y="349250"/>
            <a:ext cx="1014412" cy="14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ru-RU" sz="900" b="1" dirty="0" err="1">
                <a:solidFill>
                  <a:srgbClr val="414142"/>
                </a:solidFill>
              </a:rPr>
              <a:t>WORKING</a:t>
            </a:r>
            <a:r>
              <a:rPr lang="ru-RU" sz="900" b="1" dirty="0">
                <a:solidFill>
                  <a:srgbClr val="414142"/>
                </a:solidFill>
              </a:rPr>
              <a:t> </a:t>
            </a:r>
            <a:r>
              <a:rPr lang="ru-RU" sz="900" b="1" dirty="0" err="1">
                <a:solidFill>
                  <a:srgbClr val="414142"/>
                </a:solidFill>
              </a:rPr>
              <a:t>DRAFT</a:t>
            </a:r>
            <a:endParaRPr lang="ru-RU" sz="900" b="1" dirty="0">
              <a:solidFill>
                <a:srgbClr val="414142"/>
              </a:solidFill>
            </a:endParaRP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3775" y="36513"/>
            <a:ext cx="301625" cy="12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defTabSz="914400" eaLnBrk="1" hangingPunct="1">
              <a:defRPr/>
            </a:pPr>
            <a:endParaRPr lang="ru-RU" sz="800" dirty="0">
              <a:solidFill>
                <a:srgbClr val="414142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988" y="508000"/>
            <a:ext cx="2911475" cy="14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en-US" sz="900" dirty="0">
                <a:solidFill>
                  <a:srgbClr val="414142"/>
                </a:solidFill>
              </a:rPr>
              <a:t>Last Modified 28.03.2013 11:43 Russian Standard Time</a:t>
            </a:r>
            <a:endParaRPr lang="ru-RU" sz="900" dirty="0">
              <a:solidFill>
                <a:srgbClr val="414142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988" y="668338"/>
            <a:ext cx="2584450" cy="14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en-US" sz="900" dirty="0">
                <a:solidFill>
                  <a:srgbClr val="414142"/>
                </a:solidFill>
              </a:rPr>
              <a:t>Printed 27.03.2013 18:48 Russian Standard Time</a:t>
            </a:r>
            <a:endParaRPr lang="ru-RU" sz="900" dirty="0">
              <a:solidFill>
                <a:srgbClr val="414142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0" y="0"/>
            <a:ext cx="9140825" cy="6859588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defRPr/>
              </a:pPr>
              <a:r>
                <a:rPr lang="ru-RU" sz="1400" dirty="0">
                  <a:solidFill>
                    <a:srgbClr val="414142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defRPr/>
              </a:pPr>
              <a:r>
                <a:rPr lang="ru-RU" sz="1400" dirty="0">
                  <a:solidFill>
                    <a:srgbClr val="414142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defTabSz="8207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8207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8207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8207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8207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r>
                <a:rPr lang="ru-RU" altLang="ru-RU" sz="800">
                  <a:solidFill>
                    <a:srgbClr val="414142"/>
                  </a:solidFill>
                </a:rPr>
                <a:t>КОНФИДЕНЦИАЛЬНАЯ ИНФОРМАЦИЯ, СОБСТВЕННОСТЬ McKINSEY &amp; COMPANY</a:t>
              </a:r>
            </a:p>
            <a:p>
              <a:r>
                <a:rPr lang="ru-RU" altLang="ru-RU" sz="800">
                  <a:solidFill>
                    <a:srgbClr val="414142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eaLnBrk="1" hangingPunct="1"/>
              <a:endParaRPr lang="ru-RU" altLang="ru-RU">
                <a:solidFill>
                  <a:srgbClr val="414142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eaLnBrk="1" hangingPunct="1"/>
              <a:endParaRPr lang="ru-RU" altLang="ru-RU">
                <a:solidFill>
                  <a:srgbClr val="414142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914400" eaLnBrk="1" hangingPunct="1"/>
              <a:endParaRPr lang="ru-RU" altLang="ru-RU">
                <a:solidFill>
                  <a:srgbClr val="414142"/>
                </a:solidFill>
              </a:endParaRPr>
            </a:p>
          </p:txBody>
        </p:sp>
      </p:grpSp>
      <p:pic>
        <p:nvPicPr>
          <p:cNvPr id="15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6573838"/>
            <a:ext cx="1670050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193675"/>
            <a:ext cx="912812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75" y="4618038"/>
            <a:ext cx="5851525" cy="223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0613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43718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10.11.2015 15:50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800" y="668960"/>
            <a:ext cx="2793706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Printed 13.10.2015 22:48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5" y="5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4" y="6574550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6001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4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94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53399-78B9-4B3B-AF95-39404B1BAC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896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253475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088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7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46949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10.11.2015 15:50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800" y="668960"/>
            <a:ext cx="2793706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Printed 13.10.2015 22:48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5" y="5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4" y="6574550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6001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4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10540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253475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3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7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76656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- Стратсовет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9944367"/>
              </p:ext>
            </p:extLst>
          </p:nvPr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9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68" y="293690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5137"/>
            <a:ext cx="8280400" cy="360099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7" y="4541384"/>
            <a:ext cx="3197565" cy="1358299"/>
          </a:xfrm>
          <a:prstGeom prst="rect">
            <a:avLst/>
          </a:prstGeom>
        </p:spPr>
        <p:txBody>
          <a:bodyPr lIns="0" tIns="46648" rIns="0" bIns="46648" anchor="b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7" y="6071180"/>
            <a:ext cx="3197565" cy="361242"/>
          </a:xfrm>
          <a:prstGeom prst="rect">
            <a:avLst/>
          </a:prstGeom>
        </p:spPr>
        <p:txBody>
          <a:bodyPr lIns="0" tIns="46648" rIns="0" bIns="46648" anchor="ctr"/>
          <a:lstStyle>
            <a:lvl1pPr marL="0" indent="0" algn="l" defTabSz="913526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260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2311411" y="1078817"/>
            <a:ext cx="6743396" cy="379437"/>
          </a:xfrm>
          <a:prstGeom prst="rect">
            <a:avLst/>
          </a:prstGeom>
        </p:spPr>
        <p:txBody>
          <a:bodyPr lIns="93296" tIns="46648" rIns="93296" bIns="46648" anchor="ctr"/>
          <a:lstStyle>
            <a:lvl1pPr algn="r"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2090086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2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defTabSz="914400"/>
            <a:fld id="{42C328C1-A84F-4A39-A664-DBA00541A8C6}" type="slidenum">
              <a:rPr lang="en-US" smtClean="0">
                <a:solidFill>
                  <a:srgbClr val="000000"/>
                </a:solidFill>
              </a:rPr>
              <a:pPr defTabSz="914400"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116057" y="6463092"/>
            <a:ext cx="8541896" cy="395672"/>
          </a:xfrm>
          <a:prstGeom prst="rect">
            <a:avLst/>
          </a:prstGeom>
        </p:spPr>
        <p:txBody>
          <a:bodyPr lIns="93296" tIns="46648" rIns="93296" bIns="46648"/>
          <a:lstStyle>
            <a:lvl1pPr>
              <a:defRPr sz="700"/>
            </a:lvl1pPr>
          </a:lstStyle>
          <a:p>
            <a:pPr lvl="0"/>
            <a:r>
              <a:rPr lang="ru-RU" dirty="0"/>
              <a:t>Сноски</a:t>
            </a:r>
          </a:p>
          <a:p>
            <a:pPr lvl="0"/>
            <a:r>
              <a:rPr lang="ru-RU" dirty="0"/>
              <a:t>Источники</a:t>
            </a:r>
          </a:p>
        </p:txBody>
      </p:sp>
    </p:spTree>
    <p:extLst>
      <p:ext uri="{BB962C8B-B14F-4D97-AF65-F5344CB8AC3E}">
        <p14:creationId xmlns:p14="http://schemas.microsoft.com/office/powerpoint/2010/main" val="315863553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22.12.2015 19:13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798" y="668958"/>
            <a:ext cx="372931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dirty="0">
                <a:solidFill>
                  <a:srgbClr val="000000"/>
                </a:solidFill>
              </a:rPr>
              <a:t>Printed</a:t>
            </a: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3" y="3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2" y="6574548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3306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2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3186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301938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4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4227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D29158-0117-4D20-9D89-5D8D6A544E8A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DD5FB-E6C3-4E36-A876-C2BE0CC4F630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58CBD5-0D8E-4EB9-BD39-C5DB58635507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8888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10.11.2015 15:50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800" y="668960"/>
            <a:ext cx="2793706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Printed 13.10.2015 22:48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5" y="5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4" y="6574550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6001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4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4177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3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10980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70" y="29369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1483"/>
            <a:ext cx="8280400" cy="367413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9" y="4541386"/>
            <a:ext cx="3197565" cy="1358299"/>
          </a:xfrm>
          <a:prstGeom prst="rect">
            <a:avLst/>
          </a:prstGeom>
        </p:spPr>
        <p:txBody>
          <a:bodyPr lIns="0" tIns="46638" rIns="0" bIns="46638" anchor="b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9" y="6071180"/>
            <a:ext cx="3197565" cy="361242"/>
          </a:xfrm>
          <a:prstGeom prst="rect">
            <a:avLst/>
          </a:prstGeom>
        </p:spPr>
        <p:txBody>
          <a:bodyPr lIns="0" tIns="46638" rIns="0" bIns="46638" anchor="ctr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139952" y="1124802"/>
            <a:ext cx="4761742" cy="309630"/>
          </a:xfrm>
          <a:prstGeom prst="rect">
            <a:avLst/>
          </a:prstGeom>
          <a:noFill/>
        </p:spPr>
        <p:txBody>
          <a:bodyPr wrap="none" lIns="93276" tIns="46638" rIns="93276" bIns="46638" rtlCol="0">
            <a:spAutoFit/>
          </a:bodyPr>
          <a:lstStyle/>
          <a:p>
            <a:pPr defTabSz="913332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sz="1400" b="1" kern="0" dirty="0">
                <a:solidFill>
                  <a:srgbClr val="1C436A"/>
                </a:solidFill>
              </a:rPr>
              <a:t>Совещание руководителей инновационных служб</a:t>
            </a:r>
          </a:p>
        </p:txBody>
      </p:sp>
    </p:spTree>
    <p:extLst>
      <p:ext uri="{BB962C8B-B14F-4D97-AF65-F5344CB8AC3E}">
        <p14:creationId xmlns:p14="http://schemas.microsoft.com/office/powerpoint/2010/main" val="18961985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- Стратсовет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5924199"/>
              </p:ext>
            </p:extLst>
          </p:nvPr>
        </p:nvGraphicFramePr>
        <p:xfrm>
          <a:off x="1623" y="1623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1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" y="1623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70" y="29369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1483"/>
            <a:ext cx="8280400" cy="367413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9" y="4541386"/>
            <a:ext cx="3197565" cy="1358299"/>
          </a:xfrm>
          <a:prstGeom prst="rect">
            <a:avLst/>
          </a:prstGeom>
        </p:spPr>
        <p:txBody>
          <a:bodyPr lIns="0" tIns="46638" rIns="0" bIns="46638" anchor="b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9" y="6071180"/>
            <a:ext cx="3197565" cy="361242"/>
          </a:xfrm>
          <a:prstGeom prst="rect">
            <a:avLst/>
          </a:prstGeom>
        </p:spPr>
        <p:txBody>
          <a:bodyPr lIns="0" tIns="46638" rIns="0" bIns="46638" anchor="ctr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2311413" y="1078819"/>
            <a:ext cx="6743396" cy="379437"/>
          </a:xfrm>
          <a:prstGeom prst="rect">
            <a:avLst/>
          </a:prstGeom>
        </p:spPr>
        <p:txBody>
          <a:bodyPr lIns="93276" tIns="46638" rIns="93276" bIns="46638" anchor="ctr"/>
          <a:lstStyle>
            <a:lvl1pPr algn="r"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27430276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2157" y="1990667"/>
            <a:ext cx="4389768" cy="12561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3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8860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22.12.2015 19:13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798" y="668958"/>
            <a:ext cx="372931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dirty="0">
                <a:solidFill>
                  <a:srgbClr val="000000"/>
                </a:solidFill>
              </a:rPr>
              <a:t>Printed</a:t>
            </a: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3" y="3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2" y="6574548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3306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2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03878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301938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4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6145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D29158-0117-4D20-9D89-5D8D6A544E8A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DD5FB-E6C3-4E36-A876-C2BE0CC4F630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58CBD5-0D8E-4EB9-BD39-C5DB58635507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948940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3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9731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22.12.2015 19:13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798" y="668958"/>
            <a:ext cx="372931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dirty="0">
                <a:solidFill>
                  <a:srgbClr val="000000"/>
                </a:solidFill>
              </a:rPr>
              <a:t>Printed</a:t>
            </a: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3" y="3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1028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2" y="6574548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3306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2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13283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301938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4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084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253475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1051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6D29158-0117-4D20-9D89-5D8D6A544E8A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DD5FB-E6C3-4E36-A876-C2BE0CC4F630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58CBD5-0D8E-4EB9-BD39-C5DB58635507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20895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3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29821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70" y="29369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1483"/>
            <a:ext cx="8280400" cy="367413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9" y="4541386"/>
            <a:ext cx="3197565" cy="1358299"/>
          </a:xfrm>
          <a:prstGeom prst="rect">
            <a:avLst/>
          </a:prstGeom>
        </p:spPr>
        <p:txBody>
          <a:bodyPr lIns="0" tIns="46638" rIns="0" bIns="46638" anchor="b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9" y="6071180"/>
            <a:ext cx="3197565" cy="361242"/>
          </a:xfrm>
          <a:prstGeom prst="rect">
            <a:avLst/>
          </a:prstGeom>
        </p:spPr>
        <p:txBody>
          <a:bodyPr lIns="0" tIns="46638" rIns="0" bIns="46638" anchor="ctr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139952" y="1124802"/>
            <a:ext cx="4761742" cy="309630"/>
          </a:xfrm>
          <a:prstGeom prst="rect">
            <a:avLst/>
          </a:prstGeom>
          <a:noFill/>
        </p:spPr>
        <p:txBody>
          <a:bodyPr wrap="none" lIns="93276" tIns="46638" rIns="93276" bIns="46638" rtlCol="0">
            <a:spAutoFit/>
          </a:bodyPr>
          <a:lstStyle/>
          <a:p>
            <a:pPr defTabSz="913332" fontAlgn="base">
              <a:spcBef>
                <a:spcPct val="0"/>
              </a:spcBef>
              <a:spcAft>
                <a:spcPct val="0"/>
              </a:spcAft>
              <a:buClr>
                <a:srgbClr val="002960"/>
              </a:buClr>
              <a:defRPr/>
            </a:pPr>
            <a:r>
              <a:rPr lang="ru-RU" sz="1400" b="1" kern="0" dirty="0">
                <a:solidFill>
                  <a:srgbClr val="1C436A"/>
                </a:solidFill>
              </a:rPr>
              <a:t>Совещание руководителей инновационных служб</a:t>
            </a:r>
          </a:p>
        </p:txBody>
      </p:sp>
    </p:spTree>
    <p:extLst>
      <p:ext uri="{BB962C8B-B14F-4D97-AF65-F5344CB8AC3E}">
        <p14:creationId xmlns:p14="http://schemas.microsoft.com/office/powerpoint/2010/main" val="24145029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- Стратсовет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8874606"/>
              </p:ext>
            </p:extLst>
          </p:nvPr>
        </p:nvGraphicFramePr>
        <p:xfrm>
          <a:off x="1623" y="1623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88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" y="1623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70" y="293692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2196" y="2791483"/>
            <a:ext cx="8280400" cy="367413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 hasCustomPrompt="1"/>
          </p:nvPr>
        </p:nvSpPr>
        <p:spPr>
          <a:xfrm>
            <a:off x="592199" y="4541386"/>
            <a:ext cx="3197565" cy="1358299"/>
          </a:xfrm>
          <a:prstGeom prst="rect">
            <a:avLst/>
          </a:prstGeom>
        </p:spPr>
        <p:txBody>
          <a:bodyPr lIns="0" tIns="46638" rIns="0" bIns="46638" anchor="b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Докладчик:	И.О. Фамилия</a:t>
            </a:r>
            <a:endParaRPr lang="en-US" dirty="0"/>
          </a:p>
          <a:p>
            <a:pPr lvl="0"/>
            <a:r>
              <a:rPr lang="en-US" dirty="0"/>
              <a:t>	</a:t>
            </a:r>
            <a:r>
              <a:rPr lang="ru-RU" dirty="0"/>
              <a:t>И.О. Фамилия</a:t>
            </a:r>
          </a:p>
        </p:txBody>
      </p:sp>
      <p:sp>
        <p:nvSpPr>
          <p:cNvPr id="11" name="Текст 2"/>
          <p:cNvSpPr>
            <a:spLocks noGrp="1"/>
          </p:cNvSpPr>
          <p:nvPr>
            <p:ph type="body" sz="quarter" idx="11" hasCustomPrompt="1"/>
          </p:nvPr>
        </p:nvSpPr>
        <p:spPr>
          <a:xfrm>
            <a:off x="592199" y="6071180"/>
            <a:ext cx="3197565" cy="361242"/>
          </a:xfrm>
          <a:prstGeom prst="rect">
            <a:avLst/>
          </a:prstGeom>
        </p:spPr>
        <p:txBody>
          <a:bodyPr lIns="0" tIns="46638" rIns="0" bIns="46638" anchor="ctr"/>
          <a:lstStyle>
            <a:lvl1pPr marL="0" indent="0" algn="l" defTabSz="913332" rtl="0" eaLnBrk="1" fontAlgn="base" hangingPunct="1">
              <a:spcBef>
                <a:spcPts val="612"/>
              </a:spcBef>
              <a:spcAft>
                <a:spcPct val="0"/>
              </a:spcAft>
              <a:buClr>
                <a:schemeClr val="tx2"/>
              </a:buClr>
              <a:buFontTx/>
              <a:buNone/>
              <a:tabLst>
                <a:tab pos="1187008" algn="l"/>
              </a:tabLst>
              <a:defRPr lang="ru-RU" sz="1400" b="1" kern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 err="1"/>
              <a:t>хх.хх.хххх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 hasCustomPrompt="1"/>
          </p:nvPr>
        </p:nvSpPr>
        <p:spPr>
          <a:xfrm>
            <a:off x="2311413" y="1078819"/>
            <a:ext cx="6743396" cy="379437"/>
          </a:xfrm>
          <a:prstGeom prst="rect">
            <a:avLst/>
          </a:prstGeom>
        </p:spPr>
        <p:txBody>
          <a:bodyPr lIns="93276" tIns="46638" rIns="93276" bIns="46638" anchor="ctr"/>
          <a:lstStyle>
            <a:lvl1pPr algn="r">
              <a:defRPr lang="ru-RU" sz="1400" b="1" kern="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Название встречи</a:t>
            </a:r>
          </a:p>
        </p:txBody>
      </p:sp>
    </p:spTree>
    <p:extLst>
      <p:ext uri="{BB962C8B-B14F-4D97-AF65-F5344CB8AC3E}">
        <p14:creationId xmlns:p14="http://schemas.microsoft.com/office/powerpoint/2010/main" val="18551148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82157" y="1990667"/>
            <a:ext cx="4389768" cy="12561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3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01044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 hasCustomPrompt="1"/>
          </p:nvPr>
        </p:nvSpPr>
        <p:spPr>
          <a:xfrm>
            <a:off x="116059" y="6463092"/>
            <a:ext cx="8541896" cy="219820"/>
          </a:xfrm>
          <a:prstGeom prst="rect">
            <a:avLst/>
          </a:prstGeom>
        </p:spPr>
        <p:txBody>
          <a:bodyPr/>
          <a:lstStyle>
            <a:lvl1pPr>
              <a:defRPr sz="700"/>
            </a:lvl1pPr>
          </a:lstStyle>
          <a:p>
            <a:pPr lvl="0"/>
            <a:r>
              <a:rPr lang="ru-RU" dirty="0"/>
              <a:t>Сноски</a:t>
            </a:r>
          </a:p>
          <a:p>
            <a:pPr lvl="0"/>
            <a:r>
              <a:rPr lang="ru-RU" dirty="0"/>
              <a:t>Источники</a:t>
            </a:r>
          </a:p>
        </p:txBody>
      </p:sp>
      <p:sp>
        <p:nvSpPr>
          <p:cNvPr id="56" name="TextBox 55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1933ED-3CC5-4BA1-B537-883DF361912B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 userDrawn="1"/>
        </p:nvSpPr>
        <p:spPr>
          <a:xfrm>
            <a:off x="8719605" y="6566446"/>
            <a:ext cx="213009" cy="155496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EAEF0B-C5AE-41B1-B316-FB7909DB1BA3}" type="slidenum">
              <a:rPr lang="ru-RU" sz="100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52353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674149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675592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78060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1114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Slide Number"/>
          <p:cNvSpPr txBox="1">
            <a:spLocks/>
          </p:cNvSpPr>
          <p:nvPr userDrawn="1"/>
        </p:nvSpPr>
        <p:spPr>
          <a:xfrm>
            <a:off x="8719607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81338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37185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358721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7550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22909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13556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27087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92824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09066"/>
      </p:ext>
    </p:extLst>
  </p:cSld>
  <p:clrMapOvr>
    <a:masterClrMapping/>
  </p:clrMapOvr>
  <p:transition>
    <p:fade thruBlk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7632700" cy="962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F83D0B-897F-49CF-B324-036A003F3B30}" type="slidenum">
              <a:rPr lang="ru-RU">
                <a:solidFill>
                  <a:srgbClr val="003274"/>
                </a:solidFill>
              </a:rPr>
              <a:pPr/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78979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82550"/>
            <a:ext cx="7632700" cy="962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424862" cy="51482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CFAF9-8D18-4C51-AD2A-682A8194134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99411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2693795" y="349865"/>
            <a:ext cx="1014109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00" b="1" dirty="0">
                <a:solidFill>
                  <a:srgbClr val="000000"/>
                </a:solidFill>
              </a:rPr>
              <a:t>WORKING DRAFT</a:t>
            </a:r>
          </a:p>
        </p:txBody>
      </p:sp>
      <p:sp>
        <p:nvSpPr>
          <p:cNvPr id="5" name="doc id"/>
          <p:cNvSpPr txBox="1">
            <a:spLocks noChangeArrowheads="1"/>
          </p:cNvSpPr>
          <p:nvPr/>
        </p:nvSpPr>
        <p:spPr bwMode="auto">
          <a:xfrm>
            <a:off x="8614312" y="37255"/>
            <a:ext cx="301290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800" dirty="0">
              <a:solidFill>
                <a:srgbClr val="000000"/>
              </a:solidFill>
            </a:endParaRP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2693795" y="508600"/>
            <a:ext cx="3120838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Last Modified 10.11.2015 15:50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2693800" y="668960"/>
            <a:ext cx="2793706" cy="141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900">
                <a:solidFill>
                  <a:srgbClr val="000000"/>
                </a:solidFill>
              </a:rPr>
              <a:t>Printed 13.10.2015 22:48 Russia TZ 2 Standard Time</a:t>
            </a:r>
            <a:endParaRPr lang="ru-RU" sz="900" dirty="0">
              <a:solidFill>
                <a:srgbClr val="000000"/>
              </a:solidFill>
            </a:endParaRPr>
          </a:p>
        </p:txBody>
      </p:sp>
      <p:grpSp>
        <p:nvGrpSpPr>
          <p:cNvPr id="8" name="McK Title Elements"/>
          <p:cNvGrpSpPr>
            <a:grpSpLocks/>
          </p:cNvGrpSpPr>
          <p:nvPr/>
        </p:nvGrpSpPr>
        <p:grpSpPr bwMode="auto">
          <a:xfrm>
            <a:off x="5" y="5"/>
            <a:ext cx="9140760" cy="6859620"/>
            <a:chOff x="0" y="0"/>
            <a:chExt cx="5643" cy="4235"/>
          </a:xfrm>
        </p:grpSpPr>
        <p:sp>
          <p:nvSpPr>
            <p:cNvPr id="9" name="McK Document type" hidden="1"/>
            <p:cNvSpPr txBox="1">
              <a:spLocks noChangeArrowheads="1"/>
            </p:cNvSpPr>
            <p:nvPr/>
          </p:nvSpPr>
          <p:spPr bwMode="auto">
            <a:xfrm>
              <a:off x="1663" y="3106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Тип документа</a:t>
              </a:r>
            </a:p>
          </p:txBody>
        </p:sp>
        <p:sp>
          <p:nvSpPr>
            <p:cNvPr id="10" name="McK Date" hidden="1"/>
            <p:cNvSpPr txBox="1">
              <a:spLocks noChangeArrowheads="1"/>
            </p:cNvSpPr>
            <p:nvPr/>
          </p:nvSpPr>
          <p:spPr bwMode="auto">
            <a:xfrm>
              <a:off x="1663" y="3275"/>
              <a:ext cx="3109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>
                  <a:solidFill>
                    <a:srgbClr val="000000"/>
                  </a:solidFill>
                </a:rPr>
                <a:t>Дата</a:t>
              </a:r>
            </a:p>
          </p:txBody>
        </p:sp>
        <p:sp>
          <p:nvSpPr>
            <p:cNvPr id="11" name="McK Disclaimer" hidden="1"/>
            <p:cNvSpPr>
              <a:spLocks noChangeArrowheads="1"/>
            </p:cNvSpPr>
            <p:nvPr/>
          </p:nvSpPr>
          <p:spPr bwMode="auto">
            <a:xfrm>
              <a:off x="1663" y="3635"/>
              <a:ext cx="322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КОНФИДЕНЦИАЛЬНАЯ ИНФОРМАЦИЯ, СОБСТВЕННОСТЬ McKINSEY &amp; COMPANY</a:t>
              </a:r>
            </a:p>
            <a:p>
              <a:pPr defTabSz="820854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sz="800" dirty="0">
                  <a:solidFill>
                    <a:srgbClr val="000000"/>
                  </a:solidFill>
                </a:rPr>
                <a:t>Любое использование этого документа без специального разрешения McKinsey &amp; Company строго запрещено</a:t>
              </a:r>
            </a:p>
          </p:txBody>
        </p:sp>
        <p:sp>
          <p:nvSpPr>
            <p:cNvPr id="12" name="TitleBottomPlaceholder" hidden="1"/>
            <p:cNvSpPr>
              <a:spLocks noChangeArrowheads="1"/>
            </p:cNvSpPr>
            <p:nvPr/>
          </p:nvSpPr>
          <p:spPr bwMode="auto">
            <a:xfrm>
              <a:off x="0" y="1410"/>
              <a:ext cx="1382" cy="2825"/>
            </a:xfrm>
            <a:prstGeom prst="rect">
              <a:avLst/>
            </a:prstGeom>
            <a:solidFill>
              <a:srgbClr val="0065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3" name="TitleTopPlaceholder" hidden="1"/>
            <p:cNvSpPr>
              <a:spLocks noChangeArrowheads="1"/>
            </p:cNvSpPr>
            <p:nvPr/>
          </p:nvSpPr>
          <p:spPr bwMode="auto">
            <a:xfrm>
              <a:off x="0" y="0"/>
              <a:ext cx="1382" cy="1410"/>
            </a:xfrm>
            <a:prstGeom prst="rect">
              <a:avLst/>
            </a:prstGeom>
            <a:solidFill>
              <a:srgbClr val="91A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  <p:sp>
          <p:nvSpPr>
            <p:cNvPr id="14" name="Rectangle 1189" hidden="1"/>
            <p:cNvSpPr>
              <a:spLocks noChangeArrowheads="1"/>
            </p:cNvSpPr>
            <p:nvPr/>
          </p:nvSpPr>
          <p:spPr bwMode="auto">
            <a:xfrm>
              <a:off x="0" y="0"/>
              <a:ext cx="5643" cy="423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6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8" name="TitleBottomBarBW" hidden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064" y="6574550"/>
            <a:ext cx="1670055" cy="19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693795" y="3176001"/>
            <a:ext cx="5036084" cy="507831"/>
          </a:xfrm>
          <a:prstGeom prst="rect">
            <a:avLst/>
          </a:prstGeom>
        </p:spPr>
        <p:txBody>
          <a:bodyPr/>
          <a:lstStyle>
            <a:lvl1pPr>
              <a:defRPr sz="3300" b="0"/>
            </a:lvl1pPr>
          </a:lstStyle>
          <a:p>
            <a:pPr lvl="0"/>
            <a:r>
              <a:rPr lang="en-US" noProof="0" dirty="0"/>
              <a:t>Click to edit Master title</a:t>
            </a:r>
            <a:endParaRPr lang="ru-RU" noProof="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693795" y="3945699"/>
            <a:ext cx="5036084" cy="219820"/>
          </a:xfrm>
        </p:spPr>
        <p:txBody>
          <a:bodyPr>
            <a:spAutoFit/>
          </a:bodyPr>
          <a:lstStyle>
            <a:lvl1pPr>
              <a:defRPr sz="1400"/>
            </a:lvl1pPr>
          </a:lstStyle>
          <a:p>
            <a:pPr lvl="0"/>
            <a:r>
              <a:rPr lang="en-US" noProof="0"/>
              <a:t>Click to edit Master subtitle style</a:t>
            </a:r>
            <a:endParaRPr lang="ru-RU" noProof="0"/>
          </a:p>
        </p:txBody>
      </p: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" y="194374"/>
            <a:ext cx="9127802" cy="188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36" y="4617893"/>
            <a:ext cx="5850864" cy="224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 type="none" w="lg" len="lg"/>
                <a:tailEnd type="none" w="lg" len="lg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29173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9760" t="20378" r="11069" b="63089"/>
          <a:stretch>
            <a:fillRect/>
          </a:stretch>
        </p:blipFill>
        <p:spPr bwMode="auto">
          <a:xfrm>
            <a:off x="11723" y="190501"/>
            <a:ext cx="9132277" cy="18446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l="43388" t="65187" r="11069" b="12440"/>
          <a:stretch>
            <a:fillRect/>
          </a:stretch>
        </p:blipFill>
        <p:spPr bwMode="auto">
          <a:xfrm>
            <a:off x="3848100" y="4659313"/>
            <a:ext cx="5292969" cy="21955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66791" y="2456330"/>
            <a:ext cx="7291409" cy="851647"/>
          </a:xfrm>
        </p:spPr>
        <p:txBody>
          <a:bodyPr anchor="ctr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1046285" y="6596064"/>
            <a:ext cx="3068515" cy="2619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r>
              <a:rPr lang="ru-RU">
                <a:solidFill>
                  <a:srgbClr val="414142"/>
                </a:solidFill>
              </a:rPr>
              <a:t>Разработано «ЭКОПСИ Консалтинг»</a:t>
            </a:r>
            <a:endParaRPr lang="ru-RU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571340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8C286-3BBC-445A-95C7-3797DBD4AAF0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74190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FDF9F-BF3F-47F5-9CE2-53775065BF8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2201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FA2D-09E7-44D2-B2F1-AFC602B97C23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822836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089E8-7A5D-4759-A72A-0EB0427CDA3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501798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20775F-B7BC-4619-A5C4-1D5AF5362106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964402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43095-0124-4117-8799-2379461652DB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14022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1EA05-B174-4CFA-A35E-F54B2473F2B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8196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17873-4737-44A9-A3B7-1986D453253F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036234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93D73-CE36-45CB-9747-A65A3B671AB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29247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>
          <a:xfrm>
            <a:off x="129184" y="253475"/>
            <a:ext cx="8016871" cy="29832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"/>
          <p:cNvSpPr txBox="1">
            <a:spLocks/>
          </p:cNvSpPr>
          <p:nvPr userDrawn="1"/>
        </p:nvSpPr>
        <p:spPr>
          <a:xfrm>
            <a:off x="8719606" y="6566446"/>
            <a:ext cx="213009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85817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A0C57-AE03-4A46-8BC5-CAB2E1B35654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848864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8150" y="0"/>
            <a:ext cx="2105025" cy="6273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0"/>
            <a:ext cx="6167437" cy="6273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FE3B-4CF8-486D-8476-174CCA6ADF0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836721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921" y="274638"/>
            <a:ext cx="7562675" cy="1143000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61B66-701C-4644-A4EA-467A2ECE535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426211"/>
      </p:ext>
    </p:extLst>
  </p:cSld>
  <p:clrMapOvr>
    <a:masterClrMapping/>
  </p:clrMapOvr>
  <p:transition>
    <p:fade thruBlk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/>
          <a:srcRect l="19760" t="20378" r="11069" b="63089"/>
          <a:stretch>
            <a:fillRect/>
          </a:stretch>
        </p:blipFill>
        <p:spPr bwMode="auto">
          <a:xfrm>
            <a:off x="11723" y="190501"/>
            <a:ext cx="9132277" cy="1844675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 l="43388" t="65187" r="11069" b="12440"/>
          <a:stretch>
            <a:fillRect/>
          </a:stretch>
        </p:blipFill>
        <p:spPr bwMode="auto">
          <a:xfrm>
            <a:off x="3848100" y="4659313"/>
            <a:ext cx="5292969" cy="2195512"/>
          </a:xfrm>
          <a:prstGeom prst="rect">
            <a:avLst/>
          </a:prstGeom>
          <a:noFill/>
          <a:ln w="9525" algn="ctr">
            <a:noFill/>
            <a:miter lim="800000"/>
            <a:headEnd type="none" w="lg" len="lg"/>
            <a:tailEnd type="none" w="lg" len="lg"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66791" y="2456330"/>
            <a:ext cx="7291409" cy="851647"/>
          </a:xfrm>
        </p:spPr>
        <p:txBody>
          <a:bodyPr anchor="ctr"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1046285" y="6596064"/>
            <a:ext cx="3068515" cy="2619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r>
              <a:rPr lang="ru-RU">
                <a:solidFill>
                  <a:srgbClr val="414142"/>
                </a:solidFill>
              </a:rPr>
              <a:t>Разработано «ЭКОПСИ Консалтинг»</a:t>
            </a:r>
            <a:endParaRPr lang="ru-RU" dirty="0">
              <a:solidFill>
                <a:srgbClr val="4141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47196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3688"/>
            <a:ext cx="1674813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2775" y="2181225"/>
            <a:ext cx="8280400" cy="1031875"/>
          </a:xfrm>
          <a:ln/>
        </p:spPr>
        <p:txBody>
          <a:bodyPr/>
          <a:lstStyle>
            <a:lvl1pPr>
              <a:lnSpc>
                <a:spcPct val="130000"/>
              </a:lnSpc>
              <a:defRPr sz="1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2775" y="3284538"/>
            <a:ext cx="3743325" cy="649287"/>
          </a:xfrm>
          <a:ln/>
        </p:spPr>
        <p:txBody>
          <a:bodyPr anchor="ctr"/>
          <a:lstStyle>
            <a:lvl1pPr marL="0" indent="0">
              <a:buFontTx/>
              <a:buNone/>
              <a:defRPr sz="14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43465065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529B8-A8D6-418C-AD87-D56BEFE8115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3428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8608C-12AC-4F2C-817A-4F844EAC749D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39326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135437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6150" y="1125538"/>
            <a:ext cx="4137025" cy="5148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FB506-87E2-4EB3-B015-EE5B83E2D1AA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17639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BFC94-1696-4CB6-A168-535B882060F7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02621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65A76-F4BA-4B90-80EA-EBCD616F3FF9}" type="slidenum">
              <a:rPr lang="ru-RU">
                <a:solidFill>
                  <a:srgbClr val="003274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349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heme" Target="../theme/theme10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oleObject" Target="../embeddings/oleObject10.bin"/><Relationship Id="rId5" Type="http://schemas.openxmlformats.org/officeDocument/2006/relationships/tags" Target="../tags/tag10.xml"/><Relationship Id="rId4" Type="http://schemas.openxmlformats.org/officeDocument/2006/relationships/vmlDrawing" Target="../drawings/vmlDrawing10.v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slideLayout" Target="../slideLayouts/slideLayout49.xml"/><Relationship Id="rId7" Type="http://schemas.openxmlformats.org/officeDocument/2006/relationships/tags" Target="../tags/tag12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vmlDrawing" Target="../drawings/vmlDrawing12.vml"/><Relationship Id="rId5" Type="http://schemas.openxmlformats.org/officeDocument/2006/relationships/theme" Target="../theme/theme1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50.xml"/><Relationship Id="rId9" Type="http://schemas.openxmlformats.org/officeDocument/2006/relationships/image" Target="../media/image1.emf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3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ags" Target="../tags/tag13.xml"/><Relationship Id="rId5" Type="http://schemas.openxmlformats.org/officeDocument/2006/relationships/vmlDrawing" Target="../drawings/vmlDrawing13.vml"/><Relationship Id="rId4" Type="http://schemas.openxmlformats.org/officeDocument/2006/relationships/theme" Target="../theme/theme12.xml"/><Relationship Id="rId9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56.xml"/><Relationship Id="rId7" Type="http://schemas.openxmlformats.org/officeDocument/2006/relationships/tags" Target="../tags/tag1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vmlDrawing" Target="../drawings/vmlDrawing15.vml"/><Relationship Id="rId5" Type="http://schemas.openxmlformats.org/officeDocument/2006/relationships/theme" Target="../theme/theme1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57.xml"/><Relationship Id="rId9" Type="http://schemas.openxmlformats.org/officeDocument/2006/relationships/image" Target="../media/image1.e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60.xml"/><Relationship Id="rId7" Type="http://schemas.openxmlformats.org/officeDocument/2006/relationships/tags" Target="../tags/tag1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vmlDrawing" Target="../drawings/vmlDrawing16.vml"/><Relationship Id="rId5" Type="http://schemas.openxmlformats.org/officeDocument/2006/relationships/theme" Target="../theme/theme14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61.xml"/><Relationship Id="rId9" Type="http://schemas.openxmlformats.org/officeDocument/2006/relationships/image" Target="../media/image1.emf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slideLayout" Target="../slideLayouts/slideLayout64.xml"/><Relationship Id="rId7" Type="http://schemas.openxmlformats.org/officeDocument/2006/relationships/tags" Target="../tags/tag17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vmlDrawing" Target="../drawings/vmlDrawing17.vml"/><Relationship Id="rId5" Type="http://schemas.openxmlformats.org/officeDocument/2006/relationships/theme" Target="../theme/theme1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65.xml"/><Relationship Id="rId9" Type="http://schemas.openxmlformats.org/officeDocument/2006/relationships/image" Target="../media/image1.emf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image" Target="../media/image10.jpeg"/><Relationship Id="rId2" Type="http://schemas.openxmlformats.org/officeDocument/2006/relationships/slideLayout" Target="../slideLayouts/slideLayout67.xml"/><Relationship Id="rId16" Type="http://schemas.openxmlformats.org/officeDocument/2006/relationships/theme" Target="../theme/theme16.xm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image" Target="../media/image12.png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17" Type="http://schemas.openxmlformats.org/officeDocument/2006/relationships/image" Target="../media/image12.png"/><Relationship Id="rId2" Type="http://schemas.openxmlformats.org/officeDocument/2006/relationships/slideLayout" Target="../slideLayouts/slideLayout8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theme" Target="../theme/theme18.xml"/><Relationship Id="rId18" Type="http://schemas.openxmlformats.org/officeDocument/2006/relationships/image" Target="../media/image15.emf"/><Relationship Id="rId3" Type="http://schemas.openxmlformats.org/officeDocument/2006/relationships/slideLayout" Target="../slideLayouts/slideLayout96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95.xml"/><Relationship Id="rId16" Type="http://schemas.openxmlformats.org/officeDocument/2006/relationships/image" Target="../media/image10.jpe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tags" Target="../tags/tag19.xml"/><Relationship Id="rId10" Type="http://schemas.openxmlformats.org/officeDocument/2006/relationships/slideLayout" Target="../slideLayouts/slideLayout103.xml"/><Relationship Id="rId19" Type="http://schemas.openxmlformats.org/officeDocument/2006/relationships/image" Target="../media/image16.png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vmlDrawing" Target="../drawings/vmlDrawing19.v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08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tags" Target="../tags/tag20.xml"/><Relationship Id="rId5" Type="http://schemas.openxmlformats.org/officeDocument/2006/relationships/vmlDrawing" Target="../drawings/vmlDrawing20.vml"/><Relationship Id="rId4" Type="http://schemas.openxmlformats.org/officeDocument/2006/relationships/theme" Target="../theme/theme19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3.xml"/><Relationship Id="rId5" Type="http://schemas.openxmlformats.org/officeDocument/2006/relationships/vmlDrawing" Target="../drawings/vmlDrawing3.vml"/><Relationship Id="rId4" Type="http://schemas.openxmlformats.org/officeDocument/2006/relationships/theme" Target="../theme/theme2.xml"/><Relationship Id="rId9" Type="http://schemas.openxmlformats.org/officeDocument/2006/relationships/image" Target="../media/image2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110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image" Target="../media/image16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slideLayout" Target="../slideLayouts/slideLayout122.xml"/><Relationship Id="rId7" Type="http://schemas.openxmlformats.org/officeDocument/2006/relationships/vmlDrawing" Target="../drawings/vmlDrawing21.v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theme" Target="../theme/theme21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24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23.xml"/><Relationship Id="rId9" Type="http://schemas.openxmlformats.org/officeDocument/2006/relationships/oleObject" Target="../embeddings/oleObject21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0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ags" Target="../tags/tag4.xml"/><Relationship Id="rId5" Type="http://schemas.openxmlformats.org/officeDocument/2006/relationships/vmlDrawing" Target="../drawings/vmlDrawing4.vml"/><Relationship Id="rId4" Type="http://schemas.openxmlformats.org/officeDocument/2006/relationships/theme" Target="../theme/theme3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5.xml"/><Relationship Id="rId5" Type="http://schemas.openxmlformats.org/officeDocument/2006/relationships/vmlDrawing" Target="../drawings/vmlDrawing5.vml"/><Relationship Id="rId4" Type="http://schemas.openxmlformats.org/officeDocument/2006/relationships/theme" Target="../theme/theme4.xml"/><Relationship Id="rId9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heme" Target="../theme/theme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oleObject" Target="../embeddings/oleObject6.bin"/><Relationship Id="rId5" Type="http://schemas.openxmlformats.org/officeDocument/2006/relationships/tags" Target="../tags/tag6.xml"/><Relationship Id="rId4" Type="http://schemas.openxmlformats.org/officeDocument/2006/relationships/vmlDrawing" Target="../drawings/vmlDrawing6.v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0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41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ags" Target="../tags/tag8.xml"/><Relationship Id="rId5" Type="http://schemas.openxmlformats.org/officeDocument/2006/relationships/vmlDrawing" Target="../drawings/vmlDrawing8.vml"/><Relationship Id="rId4" Type="http://schemas.openxmlformats.org/officeDocument/2006/relationships/theme" Target="../theme/theme8.xml"/><Relationship Id="rId9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44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ags" Target="../tags/tag9.xml"/><Relationship Id="rId5" Type="http://schemas.openxmlformats.org/officeDocument/2006/relationships/vmlDrawing" Target="../drawings/vmlDrawing9.vml"/><Relationship Id="rId4" Type="http://schemas.openxmlformats.org/officeDocument/2006/relationships/theme" Target="../theme/theme9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5717723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5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1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6" y="1980008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Last Modified 25.04.2014 19:06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8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Printed 24.04.2014 20:59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9817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96" r:id="rId2"/>
    <p:sldLayoutId id="2147483756" r:id="rId3"/>
    <p:sldLayoutId id="2147483827" r:id="rId4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478234449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4" y="1980006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Last Modified 25.04.2014 19:06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6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Printed 24.04.2014 20:59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6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88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975" indent="-621975" defTabSz="913526" fontAlgn="base">
              <a:spcBef>
                <a:spcPct val="0"/>
              </a:spcBef>
              <a:spcAft>
                <a:spcPct val="0"/>
              </a:spcAft>
              <a:tabLst>
                <a:tab pos="625214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5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563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2" r:id="rId2"/>
  </p:sldLayoutIdLst>
  <p:hf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364439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607" indent="-195987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481" indent="-267255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835" indent="-158733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955911854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3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0" y="1980008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22.12.2015 19:13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947606" y="4197988"/>
            <a:ext cx="25024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" dirty="0">
                <a:solidFill>
                  <a:srgbClr val="000000"/>
                </a:solidFill>
              </a:rPr>
              <a:t>Printed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7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1" name="navigation8" descr="ujkm,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13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8" r:id="rId3"/>
    <p:sldLayoutId id="2147483729" r:id="rId4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065426909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7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6" y="1980008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Last Modified 25.04.2014 19:06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8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Printed 24.04.2014 20:59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4357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5" r:id="rId3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952761034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5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0" y="1980008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22.12.2015 19:13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947606" y="4197988"/>
            <a:ext cx="25024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" dirty="0">
                <a:solidFill>
                  <a:srgbClr val="000000"/>
                </a:solidFill>
              </a:rPr>
              <a:t>Printed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7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1" name="navigation8" descr="ujkm,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8755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40" r:id="rId3"/>
    <p:sldLayoutId id="2147483741" r:id="rId4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471180218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8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0" y="1980008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22.12.2015 19:13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947606" y="4197988"/>
            <a:ext cx="25024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" dirty="0">
                <a:solidFill>
                  <a:srgbClr val="000000"/>
                </a:solidFill>
              </a:rPr>
              <a:t>Printed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7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1" name="navigation8" descr="ujkm,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990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7" r:id="rId3"/>
    <p:sldLayoutId id="2147483748" r:id="rId4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5717723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4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6" y="1980008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Last Modified 25.04.2014 19:06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8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Printed 24.04.2014 20:59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3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9817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4" r:id="rId3"/>
    <p:sldLayoutId id="2147483755" r:id="rId4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707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3" r:id="rId15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9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20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20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3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7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8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8" name="think-cell Slide" r:id="rId17" imgW="360" imgH="360" progId="">
                  <p:embed/>
                </p:oleObj>
              </mc:Choice>
              <mc:Fallback>
                <p:oleObj name="think-cell Slide" r:id="rId17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FB774DA-D2CB-450F-9441-B77EDBE04A1A}" type="slidenum">
              <a:rPr lang="ru-RU">
                <a:solidFill>
                  <a:srgbClr val="003274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67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20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21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21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/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9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4" y="1980006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Last Modified 25.04.2014 19:06 Russian Standard Time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6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Printed 24.04.2014 20:59 Russian Standard Time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5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6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88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95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04775" marR="0" lvl="0" indent="-104775" algn="l" defTabSz="895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975" marR="0" lvl="0" indent="-621975" algn="l" defTabSz="9135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5214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5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rPr>
                <a:t>Title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Arial"/>
                  <a:ea typeface="+mn-ea"/>
                  <a:cs typeface="Arial" charset="0"/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678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</p:sldLayoutIdLst>
  <p:hf sldNum="0"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364439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607" indent="-195987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481" indent="-267255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835" indent="-158733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631560532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3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1" y="1980010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10.11.2015 15:50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138008" y="4197990"/>
            <a:ext cx="1869449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Printed 13.10.2015 22:48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9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253475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2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712" indent="-621712" defTabSz="913138" fontAlgn="base">
              <a:spcBef>
                <a:spcPct val="0"/>
              </a:spcBef>
              <a:spcAft>
                <a:spcPct val="0"/>
              </a:spcAft>
              <a:tabLst>
                <a:tab pos="624949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9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202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hf hdr="0" ftr="0" dt="0"/>
  <p:txStyles>
    <p:titleStyle>
      <a:lvl1pPr algn="l" defTabSz="913138" rtl="0" eaLnBrk="1" fontAlgn="base" hangingPunct="1">
        <a:spcBef>
          <a:spcPct val="0"/>
        </a:spcBef>
        <a:spcAft>
          <a:spcPct val="0"/>
        </a:spcAft>
        <a:tabLst>
          <a:tab pos="364285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28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566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885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134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23" indent="-195905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281" indent="-267142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569" indent="-158666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6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5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34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1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99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83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6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80F1C2-66FA-445E-A898-2FA3CA1376A7}" type="slidenum">
              <a:rPr kumimoji="0" lang="ru-RU" sz="2200" b="1" i="0" u="none" strike="noStrike" kern="1200" cap="none" spc="0" normalizeH="0" baseline="0" noProof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2200" b="1" i="0" u="none" strike="noStrike" kern="1200" cap="none" spc="0" normalizeH="0" baseline="0" noProof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pic>
        <p:nvPicPr>
          <p:cNvPr id="1029" name="navigation8" descr="ujkm,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558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2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61" name="think-cell Slide" r:id="rId9" imgW="360" imgH="360" progId="TCLayout.ActiveDocument.1">
                  <p:embed/>
                </p:oleObj>
              </mc:Choice>
              <mc:Fallback>
                <p:oleObj name="think-cell Slide" r:id="rId9" imgW="360" imgH="360" progId="TCLayout.ActiveDocument.1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189066" y="1985029"/>
            <a:ext cx="1768113" cy="8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Last Modified 25.04.2014 19:06 Russian Standard Time</a:t>
            </a:r>
            <a:endParaRPr kumimoji="0" lang="ru-RU" sz="147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87573" y="4203097"/>
            <a:ext cx="1570943" cy="8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Printed 24.04.2014 20:59 Russian Standard Time</a:t>
            </a:r>
            <a:endParaRPr kumimoji="0" lang="ru-RU" sz="147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60" y="1990667"/>
            <a:ext cx="4389768" cy="113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16142"/>
            <a:ext cx="7945100" cy="26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7"/>
            <a:ext cx="793487" cy="1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92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568" y="946660"/>
            <a:ext cx="8794113" cy="22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2649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77" b="0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79240"/>
            <a:ext cx="8722840" cy="14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96718" marR="0" lvl="0" indent="-96718" algn="l" defTabSz="82649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2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6"/>
            <a:ext cx="7002570" cy="14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569540" marR="0" lvl="0" indent="-569540" algn="l" defTabSz="83650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72502" algn="l"/>
              </a:tabLst>
              <a:defRPr/>
            </a:pPr>
            <a:r>
              <a:rPr kumimoji="0" lang="ru-RU" sz="923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65" y="1195372"/>
            <a:ext cx="4350892" cy="472965"/>
            <a:chOff x="915" y="738"/>
            <a:chExt cx="2686" cy="292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38"/>
              <a:ext cx="2686" cy="29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77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Title</a:t>
              </a:r>
            </a:p>
            <a:p>
              <a:pPr marL="0" marR="0" lvl="0" indent="0" algn="l" defTabSz="838464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77" b="0" i="0" u="none" strike="noStrike" kern="1200" cap="none" spc="0" normalizeH="0" baseline="0" noProof="0" dirty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85421" tIns="85421" rIns="85421" bIns="85421" anchor="ctr"/>
          <a:lstStyle/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6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85421" tIns="85421" rIns="85421" bIns="85421" anchor="ctr"/>
          <a:lstStyle/>
          <a:p>
            <a:pPr marL="0" marR="0" lvl="0" indent="0" algn="l" defTabSz="83846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66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323" y="42457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164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6" r:id="rId5"/>
  </p:sldLayoutIdLst>
  <p:hf hdr="0" ftr="0" dt="0"/>
  <p:txStyles>
    <p:titleStyle>
      <a:lvl1pPr algn="l" defTabSz="836507" rtl="0" eaLnBrk="1" fontAlgn="base" hangingPunct="1">
        <a:spcBef>
          <a:spcPct val="0"/>
        </a:spcBef>
        <a:spcAft>
          <a:spcPct val="0"/>
        </a:spcAft>
        <a:tabLst>
          <a:tab pos="333715" algn="l"/>
        </a:tabLst>
        <a:defRPr sz="1754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2pPr>
      <a:lvl3pPr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3pPr>
      <a:lvl4pPr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4pPr>
      <a:lvl5pPr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5pPr>
      <a:lvl6pPr marL="427112"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6pPr>
      <a:lvl7pPr marL="854302"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7pPr>
      <a:lvl8pPr marL="1281460"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8pPr>
      <a:lvl9pPr marL="1708611" algn="l" defTabSz="836507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9pPr>
    </p:titleStyle>
    <p:bodyStyle>
      <a:lvl1pPr marL="0" indent="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477">
          <a:solidFill>
            <a:schemeClr val="tx1"/>
          </a:solidFill>
          <a:latin typeface="+mn-lt"/>
          <a:ea typeface="+mn-ea"/>
          <a:cs typeface="+mn-cs"/>
        </a:defRPr>
      </a:lvl1pPr>
      <a:lvl2pPr marL="180947" indent="-179466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477">
          <a:solidFill>
            <a:schemeClr val="tx1"/>
          </a:solidFill>
          <a:latin typeface="+mn-lt"/>
        </a:defRPr>
      </a:lvl2pPr>
      <a:lvl3pPr marL="427112" indent="-244725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477">
          <a:solidFill>
            <a:schemeClr val="tx1"/>
          </a:solidFill>
          <a:latin typeface="+mn-lt"/>
        </a:defRPr>
      </a:lvl3pPr>
      <a:lvl4pPr marL="573989" indent="-145357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477">
          <a:solidFill>
            <a:schemeClr val="tx1"/>
          </a:solidFill>
          <a:latin typeface="+mn-lt"/>
        </a:defRPr>
      </a:lvl4pPr>
      <a:lvl5pPr marL="700533" indent="-12162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>
          <a:solidFill>
            <a:schemeClr val="tx1"/>
          </a:solidFill>
          <a:latin typeface="+mn-lt"/>
        </a:defRPr>
      </a:lvl5pPr>
      <a:lvl6pPr marL="700533" indent="-12162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>
          <a:solidFill>
            <a:schemeClr val="tx1"/>
          </a:solidFill>
          <a:latin typeface="+mn-lt"/>
        </a:defRPr>
      </a:lvl6pPr>
      <a:lvl7pPr marL="700533" indent="-12162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>
          <a:solidFill>
            <a:schemeClr val="tx1"/>
          </a:solidFill>
          <a:latin typeface="+mn-lt"/>
        </a:defRPr>
      </a:lvl7pPr>
      <a:lvl8pPr marL="700533" indent="-12162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>
          <a:solidFill>
            <a:schemeClr val="tx1"/>
          </a:solidFill>
          <a:latin typeface="+mn-lt"/>
        </a:defRPr>
      </a:lvl8pPr>
      <a:lvl9pPr marL="700533" indent="-121620" algn="l" defTabSz="836507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7112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54302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81460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708611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35765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62921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90074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417228" algn="l" defTabSz="854302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87113360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7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1" y="1980010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10.11.2015 15:50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138008" y="4197990"/>
            <a:ext cx="1869449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Printed 13.10.2015 22:48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9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253475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2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712" indent="-621712" defTabSz="913138" fontAlgn="base">
              <a:spcBef>
                <a:spcPct val="0"/>
              </a:spcBef>
              <a:spcAft>
                <a:spcPct val="0"/>
              </a:spcAft>
              <a:tabLst>
                <a:tab pos="624949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9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2116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hf hdr="0" ftr="0" dt="0"/>
  <p:txStyles>
    <p:titleStyle>
      <a:lvl1pPr algn="l" defTabSz="913138" rtl="0" eaLnBrk="1" fontAlgn="base" hangingPunct="1">
        <a:spcBef>
          <a:spcPct val="0"/>
        </a:spcBef>
        <a:spcAft>
          <a:spcPct val="0"/>
        </a:spcAft>
        <a:tabLst>
          <a:tab pos="364285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28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566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885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134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23" indent="-195905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281" indent="-267142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569" indent="-158666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6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5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34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1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99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83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6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212952808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2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0" y="1980008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22.12.2015 19:13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947606" y="4197988"/>
            <a:ext cx="25024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" dirty="0">
                <a:solidFill>
                  <a:srgbClr val="000000"/>
                </a:solidFill>
              </a:rPr>
              <a:t>Printed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7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8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0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844" indent="-621844" defTabSz="913332" fontAlgn="base">
              <a:spcBef>
                <a:spcPct val="0"/>
              </a:spcBef>
              <a:spcAft>
                <a:spcPct val="0"/>
              </a:spcAft>
              <a:tabLst>
                <a:tab pos="625082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7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76" tIns="93276" rIns="93276" bIns="9327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1" name="navigation8" descr="ujkm,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7236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7" r:id="rId3"/>
  </p:sldLayoutIdLst>
  <p:hf hdr="0" ftr="0" dt="0"/>
  <p:txStyles>
    <p:titleStyle>
      <a:lvl1pPr algn="l" defTabSz="913332" rtl="0" eaLnBrk="1" fontAlgn="base" hangingPunct="1">
        <a:spcBef>
          <a:spcPct val="0"/>
        </a:spcBef>
        <a:spcAft>
          <a:spcPct val="0"/>
        </a:spcAft>
        <a:tabLst>
          <a:tab pos="364361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381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764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147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530" algn="l" defTabSz="913332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65" indent="-195946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381" indent="-267198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702" indent="-15870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866" indent="-132790" algn="l" defTabSz="913332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81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64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47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530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912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93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676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058" algn="l" defTabSz="9327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60375" y="6448540"/>
            <a:ext cx="627185" cy="377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rgbClr val="003274"/>
                </a:solidFill>
                <a:latin typeface="Arial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65C93B-8E62-4FED-B1F2-CB8CB2D1A9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928" y="1125540"/>
            <a:ext cx="8424497" cy="514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923" y="0"/>
            <a:ext cx="7631723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pic>
        <p:nvPicPr>
          <p:cNvPr id="14341" name="navigation8" descr="ujkm,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005455" y="106363"/>
            <a:ext cx="88802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55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5pPr>
      <a:lvl6pPr marL="457104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6pPr>
      <a:lvl7pPr marL="914206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7pPr>
      <a:lvl8pPr marL="137131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8pPr>
      <a:lvl9pPr marL="1828412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pitchFamily="34" charset="0"/>
          <a:cs typeface="Arial" pitchFamily="34" charset="0"/>
        </a:defRPr>
      </a:lvl9pPr>
    </p:titleStyle>
    <p:bodyStyle>
      <a:lvl1pPr marL="180937" indent="-180937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5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287" indent="-177762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6"/>
        </a:buBlip>
        <a:defRPr sz="1400">
          <a:solidFill>
            <a:schemeClr val="tx1"/>
          </a:solidFill>
          <a:latin typeface="+mn-lt"/>
          <a:cs typeface="+mn-cs"/>
        </a:defRPr>
      </a:lvl2pPr>
      <a:lvl3pPr marL="1161803" indent="-268231" algn="l" rtl="0" eaLnBrk="0" fontAlgn="base" hangingPunct="0">
        <a:spcBef>
          <a:spcPct val="0"/>
        </a:spcBef>
        <a:spcAft>
          <a:spcPct val="30000"/>
        </a:spcAft>
        <a:buBlip>
          <a:blip r:embed="rId16"/>
        </a:buBlip>
        <a:defRPr sz="2200">
          <a:solidFill>
            <a:schemeClr val="tx1"/>
          </a:solidFill>
          <a:latin typeface="+mn-lt"/>
          <a:cs typeface="+mn-cs"/>
        </a:defRPr>
      </a:lvl3pPr>
      <a:lvl4pPr marL="1664935" indent="-228551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2836" indent="-228551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9939" indent="-22855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043" indent="-22855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145" indent="-22855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1249" indent="-228551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4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06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10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12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16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18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22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25" algn="l" defTabSz="9142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36080552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1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97114" y="1980006"/>
            <a:ext cx="1951227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Last Modified 25.04.2014 19:06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06697" y="4197986"/>
            <a:ext cx="1732062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 dirty="0">
                <a:solidFill>
                  <a:srgbClr val="000000"/>
                </a:solidFill>
              </a:rPr>
              <a:t>Printed 24.04.2014 20:59 Russian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301936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88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975" indent="-621975" defTabSz="913526" fontAlgn="base">
              <a:spcBef>
                <a:spcPct val="0"/>
              </a:spcBef>
              <a:spcAft>
                <a:spcPct val="0"/>
              </a:spcAft>
              <a:tabLst>
                <a:tab pos="625214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5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 userDrawn="1"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 userDrawn="1"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rgbClr val="1C436A"/>
            </a:solidFill>
            <a:round/>
            <a:headEnd type="none" w="lg" len="lg"/>
            <a:tailEnd type="none" w="lg" len="lg"/>
          </a:ln>
        </p:spPr>
        <p:txBody>
          <a:bodyPr wrap="none" lIns="93296" tIns="93296" rIns="93296" bIns="93296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8714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hf hdr="0" ftr="0" dt="0"/>
  <p:txStyles>
    <p:titleStyle>
      <a:lvl1pPr algn="l" defTabSz="913526" rtl="0" eaLnBrk="1" fontAlgn="base" hangingPunct="1">
        <a:spcBef>
          <a:spcPct val="0"/>
        </a:spcBef>
        <a:spcAft>
          <a:spcPct val="0"/>
        </a:spcAft>
        <a:tabLst>
          <a:tab pos="364439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481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962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9443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925" algn="l" defTabSz="913526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607" indent="-195987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481" indent="-267255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835" indent="-158733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5029" indent="-132818" algn="l" defTabSz="91352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481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962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443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925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2406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887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5368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1849" algn="l" defTabSz="9329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navigation8" descr="ujkm,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5763" y="106363"/>
            <a:ext cx="8874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424862" cy="5148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7632700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9763" y="6448425"/>
            <a:ext cx="627062" cy="3778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2200" b="1">
                <a:solidFill>
                  <a:schemeClr val="hlink"/>
                </a:solidFill>
                <a:latin typeface="Arial" charset="0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3DCC6CCD-F402-41ED-BC54-A39A1C405A29}" type="slidenum">
              <a:rPr lang="ru-RU">
                <a:solidFill>
                  <a:srgbClr val="003274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6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hlink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lnSpc>
          <a:spcPct val="110000"/>
        </a:lnSpc>
        <a:spcBef>
          <a:spcPct val="40000"/>
        </a:spcBef>
        <a:spcAft>
          <a:spcPct val="20000"/>
        </a:spcAft>
        <a:buBlip>
          <a:blip r:embed="rId16"/>
        </a:buBlip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77800" algn="l" rtl="0" eaLnBrk="0" fontAlgn="base" hangingPunct="0">
        <a:lnSpc>
          <a:spcPct val="110000"/>
        </a:lnSpc>
        <a:spcBef>
          <a:spcPct val="0"/>
        </a:spcBef>
        <a:spcAft>
          <a:spcPct val="20000"/>
        </a:spcAft>
        <a:buBlip>
          <a:blip r:embed="rId17"/>
        </a:buBlip>
        <a:defRPr sz="1400">
          <a:solidFill>
            <a:schemeClr val="tx1"/>
          </a:solidFill>
          <a:latin typeface="+mn-lt"/>
          <a:cs typeface="+mn-cs"/>
        </a:defRPr>
      </a:lvl2pPr>
      <a:lvl3pPr marL="1162050" indent="-268288" algn="l" rtl="0" eaLnBrk="0" fontAlgn="base" hangingPunct="0">
        <a:spcBef>
          <a:spcPct val="0"/>
        </a:spcBef>
        <a:spcAft>
          <a:spcPct val="30000"/>
        </a:spcAft>
        <a:buBlip>
          <a:blip r:embed="rId17"/>
        </a:buBlip>
        <a:defRPr sz="2200">
          <a:solidFill>
            <a:schemeClr val="tx1"/>
          </a:solidFill>
          <a:latin typeface="+mn-lt"/>
          <a:cs typeface="+mn-cs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537575722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0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1" y="1980010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10.11.2015 15:50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138008" y="4197990"/>
            <a:ext cx="1869449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Printed 13.10.2015 22:48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9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253475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2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712" indent="-621712" defTabSz="913138" fontAlgn="base">
              <a:spcBef>
                <a:spcPct val="0"/>
              </a:spcBef>
              <a:spcAft>
                <a:spcPct val="0"/>
              </a:spcAft>
              <a:tabLst>
                <a:tab pos="624949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9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6561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hdr="0" ftr="0" dt="0"/>
  <p:txStyles>
    <p:titleStyle>
      <a:lvl1pPr algn="l" defTabSz="913138" rtl="0" eaLnBrk="1" fontAlgn="base" hangingPunct="1">
        <a:spcBef>
          <a:spcPct val="0"/>
        </a:spcBef>
        <a:spcAft>
          <a:spcPct val="0"/>
        </a:spcAft>
        <a:tabLst>
          <a:tab pos="364285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28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566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885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134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23" indent="-195905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281" indent="-267142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569" indent="-158666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6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5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34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1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99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83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6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86233523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3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028421" y="1980010"/>
            <a:ext cx="2088614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Last Modified 10.11.2015 15:50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138008" y="4197990"/>
            <a:ext cx="1869449" cy="94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">
                <a:solidFill>
                  <a:srgbClr val="000000"/>
                </a:solidFill>
              </a:rPr>
              <a:t>Printed 13.10.2015 22:48 Russia TZ 2 Standard Time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82159" y="1990667"/>
            <a:ext cx="4389768" cy="12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29182" y="253475"/>
            <a:ext cx="7945100" cy="298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29182" y="27536"/>
            <a:ext cx="876714" cy="219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21492" y="946660"/>
            <a:ext cx="8794113" cy="251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rgbClr val="808080"/>
                </a:solidFill>
              </a:rPr>
              <a:t>Unit of measure</a:t>
            </a:r>
          </a:p>
        </p:txBody>
      </p:sp>
      <p:sp>
        <p:nvSpPr>
          <p:cNvPr id="13" name="McK 4. Footnote" hidden="1"/>
          <p:cNvSpPr txBox="1">
            <a:spLocks noChangeArrowheads="1"/>
          </p:cNvSpPr>
          <p:nvPr/>
        </p:nvSpPr>
        <p:spPr bwMode="auto">
          <a:xfrm>
            <a:off x="121489" y="6265770"/>
            <a:ext cx="872284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00" dirty="0">
                <a:solidFill>
                  <a:srgbClr val="000000"/>
                </a:solidFill>
                <a:latin typeface="Arial"/>
              </a:rPr>
              <a:t>1 Сноска</a:t>
            </a:r>
          </a:p>
        </p:txBody>
      </p:sp>
      <p:sp>
        <p:nvSpPr>
          <p:cNvPr id="14" name="McK 5. Source" hidden="1"/>
          <p:cNvSpPr>
            <a:spLocks noChangeArrowheads="1"/>
          </p:cNvSpPr>
          <p:nvPr/>
        </p:nvSpPr>
        <p:spPr bwMode="auto">
          <a:xfrm>
            <a:off x="121488" y="6578595"/>
            <a:ext cx="7002570" cy="155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marL="621712" indent="-621712" defTabSz="913138" fontAlgn="base">
              <a:spcBef>
                <a:spcPct val="0"/>
              </a:spcBef>
              <a:spcAft>
                <a:spcPct val="0"/>
              </a:spcAft>
              <a:tabLst>
                <a:tab pos="624949" algn="l"/>
              </a:tabLst>
            </a:pPr>
            <a:r>
              <a:rPr lang="ru-RU" sz="1000" dirty="0">
                <a:solidFill>
                  <a:srgbClr val="000000"/>
                </a:solidFill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1482159" y="1150019"/>
            <a:ext cx="4350892" cy="518318"/>
            <a:chOff x="915" y="710"/>
            <a:chExt cx="2686" cy="320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121488" y="6454684"/>
            <a:ext cx="8891762" cy="0"/>
          </a:xfrm>
          <a:prstGeom prst="line">
            <a:avLst/>
          </a:prstGeom>
          <a:noFill/>
          <a:ln w="952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129182" y="902198"/>
            <a:ext cx="8885636" cy="0"/>
          </a:xfrm>
          <a:prstGeom prst="line">
            <a:avLst/>
          </a:prstGeom>
          <a:noFill/>
          <a:ln w="28575">
            <a:solidFill>
              <a:schemeClr val="accent5">
                <a:lumMod val="50000"/>
              </a:schemeClr>
            </a:solidFill>
            <a:round/>
            <a:headEnd type="none" w="lg" len="lg"/>
            <a:tailEnd type="none" w="lg" len="lg"/>
          </a:ln>
        </p:spPr>
        <p:txBody>
          <a:bodyPr wrap="none" lIns="93256" tIns="93256" rIns="93256" bIns="9325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8" name="navigation8" descr="ujkm,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78323" y="42452"/>
            <a:ext cx="905490" cy="8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8223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hf hdr="0" ftr="0" dt="0"/>
  <p:txStyles>
    <p:titleStyle>
      <a:lvl1pPr algn="l" defTabSz="913138" rtl="0" eaLnBrk="1" fontAlgn="base" hangingPunct="1">
        <a:spcBef>
          <a:spcPct val="0"/>
        </a:spcBef>
        <a:spcAft>
          <a:spcPct val="0"/>
        </a:spcAft>
        <a:tabLst>
          <a:tab pos="364285" algn="l"/>
        </a:tabLs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628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32566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98851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65134" algn="l" defTabSz="913138" rtl="0" eaLnBrk="1" fontAlgn="base" hangingPunct="1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0" indent="0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97523" indent="-195905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5000"/>
        <a:buFont typeface="Arial" charset="0"/>
        <a:buChar char="▪"/>
        <a:defRPr sz="1600">
          <a:solidFill>
            <a:schemeClr val="tx1"/>
          </a:solidFill>
          <a:latin typeface="+mn-lt"/>
        </a:defRPr>
      </a:lvl2pPr>
      <a:lvl3pPr marL="466281" indent="-267142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626569" indent="-158666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20000"/>
        <a:buFont typeface="Arial" charset="0"/>
        <a:buChar char="▫"/>
        <a:defRPr sz="1600">
          <a:solidFill>
            <a:schemeClr val="tx1"/>
          </a:solidFill>
          <a:latin typeface="+mn-lt"/>
        </a:defRPr>
      </a:lvl4pPr>
      <a:lvl5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5pPr>
      <a:lvl6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6pPr>
      <a:lvl7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7pPr>
      <a:lvl8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8pPr>
      <a:lvl9pPr marL="764704" indent="-132761" algn="l" defTabSz="913138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28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566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851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134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41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699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83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268" algn="l" defTabSz="9325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9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rosatom.w2a.org/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323528" y="2781576"/>
            <a:ext cx="84969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defTabSz="913332" rtl="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tabLst>
                <a:tab pos="364361" algn="l"/>
              </a:tabLst>
              <a:defRPr sz="1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2pPr>
            <a:lvl3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3pPr>
            <a:lvl4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4pPr>
            <a:lvl5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5pPr>
            <a:lvl6pPr marL="466381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6pPr>
            <a:lvl7pPr marL="932764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7pPr>
            <a:lvl8pPr marL="1399147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8pPr>
            <a:lvl9pPr marL="1865530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 проекте по созданию онлайн-площадки для научно-образовательного взаимодействия с профильными вузами </a:t>
            </a:r>
            <a:endParaRPr lang="ru-RU" sz="2400" i="1" kern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515719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Москва</a:t>
            </a:r>
          </a:p>
          <a:p>
            <a:r>
              <a:rPr lang="ru-RU" dirty="0"/>
              <a:t>18.09.2020</a:t>
            </a:r>
          </a:p>
        </p:txBody>
      </p:sp>
    </p:spTree>
    <p:extLst>
      <p:ext uri="{BB962C8B-B14F-4D97-AF65-F5344CB8AC3E}">
        <p14:creationId xmlns:p14="http://schemas.microsoft.com/office/powerpoint/2010/main" val="15826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760" y="2628602"/>
            <a:ext cx="4340521" cy="2419351"/>
          </a:xfrm>
          <a:prstGeom prst="rect">
            <a:avLst/>
          </a:prstGeom>
        </p:spPr>
      </p:pic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272770" y="4556291"/>
            <a:ext cx="2625972" cy="1463984"/>
          </a:xfrm>
          <a:prstGeom prst="homePlate">
            <a:avLst>
              <a:gd name="adj" fmla="val 23225"/>
            </a:avLst>
          </a:prstGeom>
          <a:solidFill>
            <a:schemeClr val="bg2">
              <a:lumMod val="9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90000" rIns="90000" bIns="90000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5468" y="3650903"/>
            <a:ext cx="3921125" cy="24193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184" y="212377"/>
            <a:ext cx="8016871" cy="292388"/>
          </a:xfrm>
        </p:spPr>
        <p:txBody>
          <a:bodyPr/>
          <a:lstStyle/>
          <a:p>
            <a:r>
              <a:rPr lang="ru-RU" dirty="0"/>
              <a:t>Пилотные карты 2020 года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1132038" y="2776049"/>
            <a:ext cx="2569165" cy="1707805"/>
          </a:xfrm>
          <a:prstGeom prst="homePlate">
            <a:avLst>
              <a:gd name="adj" fmla="val 23225"/>
            </a:avLst>
          </a:prstGeom>
          <a:solidFill>
            <a:schemeClr val="bg2">
              <a:lumMod val="9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90000" rIns="90000" bIns="90000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1418348" y="4399003"/>
            <a:ext cx="1470025" cy="285750"/>
          </a:xfrm>
          <a:custGeom>
            <a:avLst/>
            <a:gdLst>
              <a:gd name="T0" fmla="*/ 0 w 1086"/>
              <a:gd name="T1" fmla="*/ 0 h 180"/>
              <a:gd name="T2" fmla="*/ 1989846686 w 1086"/>
              <a:gd name="T3" fmla="*/ 0 h 180"/>
              <a:gd name="T4" fmla="*/ 1989846686 w 1086"/>
              <a:gd name="T5" fmla="*/ 453628125 h 180"/>
              <a:gd name="T6" fmla="*/ 0 w 1086"/>
              <a:gd name="T7" fmla="*/ 453628125 h 180"/>
              <a:gd name="T8" fmla="*/ 0 w 1086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6" h="180">
                <a:moveTo>
                  <a:pt x="0" y="0"/>
                </a:moveTo>
                <a:lnTo>
                  <a:pt x="1086" y="0"/>
                </a:lnTo>
                <a:lnTo>
                  <a:pt x="1086" y="180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90000" rIns="90000" bIns="90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501882" y="3130175"/>
            <a:ext cx="1776039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Перечень</a:t>
            </a:r>
            <a:r>
              <a:rPr kumimoji="0" lang="ru-RU" sz="1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направлений НТР и продуктовых направлений 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481772" y="3766255"/>
            <a:ext cx="1695426" cy="66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noProof="0" dirty="0">
                <a:solidFill>
                  <a:srgbClr val="000000"/>
                </a:solidFill>
              </a:rPr>
              <a:t>Запросы на научно-технические компетенции и решения 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1142946" y="3130175"/>
            <a:ext cx="257175" cy="3016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charset="0"/>
              </a:rPr>
              <a:t>1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charset="0"/>
            </a:endParaRP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1132038" y="3749595"/>
            <a:ext cx="257175" cy="3016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charset="0"/>
              </a:rPr>
              <a:t>2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charset="0"/>
            </a:endParaRPr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auto">
          <a:xfrm rot="10800000">
            <a:off x="5489187" y="2697037"/>
            <a:ext cx="2778112" cy="3323236"/>
          </a:xfrm>
          <a:prstGeom prst="homePlate">
            <a:avLst>
              <a:gd name="adj" fmla="val 23225"/>
            </a:avLst>
          </a:prstGeom>
          <a:solidFill>
            <a:schemeClr val="bg1">
              <a:lumMod val="95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square" lIns="90000" tIns="90000" rIns="90000" bIns="90000" anchor="ctr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 rot="10800000">
            <a:off x="6428498" y="4618078"/>
            <a:ext cx="1468438" cy="285750"/>
          </a:xfrm>
          <a:custGeom>
            <a:avLst/>
            <a:gdLst>
              <a:gd name="T0" fmla="*/ 0 w 1086"/>
              <a:gd name="T1" fmla="*/ 0 h 180"/>
              <a:gd name="T2" fmla="*/ 1985552633 w 1086"/>
              <a:gd name="T3" fmla="*/ 0 h 180"/>
              <a:gd name="T4" fmla="*/ 1985552633 w 1086"/>
              <a:gd name="T5" fmla="*/ 453628125 h 180"/>
              <a:gd name="T6" fmla="*/ 0 w 1086"/>
              <a:gd name="T7" fmla="*/ 453628125 h 180"/>
              <a:gd name="T8" fmla="*/ 0 w 1086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6" h="180">
                <a:moveTo>
                  <a:pt x="0" y="0"/>
                </a:moveTo>
                <a:lnTo>
                  <a:pt x="1086" y="0"/>
                </a:lnTo>
                <a:lnTo>
                  <a:pt x="1086" y="180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90000" rIns="90000" bIns="90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>
            <a:off x="6493586" y="4400591"/>
            <a:ext cx="1468437" cy="285750"/>
          </a:xfrm>
          <a:custGeom>
            <a:avLst/>
            <a:gdLst>
              <a:gd name="T0" fmla="*/ 0 w 1086"/>
              <a:gd name="T1" fmla="*/ 0 h 180"/>
              <a:gd name="T2" fmla="*/ 1985549929 w 1086"/>
              <a:gd name="T3" fmla="*/ 0 h 180"/>
              <a:gd name="T4" fmla="*/ 1985549929 w 1086"/>
              <a:gd name="T5" fmla="*/ 453628125 h 180"/>
              <a:gd name="T6" fmla="*/ 0 w 1086"/>
              <a:gd name="T7" fmla="*/ 453628125 h 180"/>
              <a:gd name="T8" fmla="*/ 0 w 1086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6" h="180">
                <a:moveTo>
                  <a:pt x="0" y="0"/>
                </a:moveTo>
                <a:lnTo>
                  <a:pt x="1086" y="0"/>
                </a:lnTo>
                <a:lnTo>
                  <a:pt x="1086" y="180"/>
                </a:lnTo>
                <a:lnTo>
                  <a:pt x="0" y="18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90000" rIns="90000" bIns="9000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6296117" y="3496508"/>
            <a:ext cx="1815083" cy="96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0" dirty="0">
                <a:solidFill>
                  <a:srgbClr val="000000"/>
                </a:solidFill>
              </a:rPr>
              <a:t>Научно-технические компетенции и связанные с ними образовательные услуги 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6296117" y="4951004"/>
            <a:ext cx="1757922" cy="193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Готовые решения </a:t>
            </a: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20" name="Oval 25"/>
          <p:cNvSpPr>
            <a:spLocks noChangeArrowheads="1"/>
          </p:cNvSpPr>
          <p:nvPr/>
        </p:nvSpPr>
        <p:spPr bwMode="auto">
          <a:xfrm>
            <a:off x="5915871" y="3527106"/>
            <a:ext cx="255588" cy="3016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charset="0"/>
              </a:rPr>
              <a:t>1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21" name="Oval 26"/>
          <p:cNvSpPr>
            <a:spLocks noChangeArrowheads="1"/>
          </p:cNvSpPr>
          <p:nvPr/>
        </p:nvSpPr>
        <p:spPr bwMode="auto">
          <a:xfrm>
            <a:off x="5886278" y="4849964"/>
            <a:ext cx="255588" cy="3016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charset="0"/>
              </a:rPr>
              <a:t>2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1093" y="2828297"/>
            <a:ext cx="1300741" cy="2186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/>
              <a:t>ПН Прорыв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81384" y="2769914"/>
            <a:ext cx="110886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/>
              <a:t>ВУЗ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184" y="946115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Картирование компетенций Консорциума ядерных вузов по приоритетным направлениям ПН «Прорыв» </a:t>
            </a:r>
          </a:p>
          <a:p>
            <a:endParaRPr lang="ru-RU" sz="1000" dirty="0"/>
          </a:p>
          <a:p>
            <a:r>
              <a:rPr lang="ru-RU" dirty="0"/>
              <a:t>Картирование компетенций вузов (открытый список) по направлениям АСУТП и электротехника. Инициатива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реализуется совместно с Национальной Ассоциацией Трансфера Технологий,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rusnatt.ru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1789087" y="4885060"/>
            <a:ext cx="1776039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Перечень</a:t>
            </a:r>
            <a:r>
              <a:rPr kumimoji="0" lang="ru-RU" sz="1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направлений </a:t>
            </a:r>
            <a:r>
              <a:rPr lang="ru-RU" sz="1200" kern="0" dirty="0">
                <a:solidFill>
                  <a:srgbClr val="000000"/>
                </a:solidFill>
              </a:rPr>
              <a:t>АСУТП и электротехника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738388" y="5521676"/>
            <a:ext cx="2160354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7620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0" noProof="0" dirty="0">
                <a:solidFill>
                  <a:srgbClr val="000000"/>
                </a:solidFill>
              </a:rPr>
              <a:t>Запросы на научно-технические компетенции и решения 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2" name="Oval 15"/>
          <p:cNvSpPr>
            <a:spLocks noChangeArrowheads="1"/>
          </p:cNvSpPr>
          <p:nvPr/>
        </p:nvSpPr>
        <p:spPr bwMode="auto">
          <a:xfrm>
            <a:off x="1376992" y="5625293"/>
            <a:ext cx="257175" cy="3016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charset="0"/>
              </a:rPr>
              <a:t>2</a:t>
            </a:r>
          </a:p>
        </p:txBody>
      </p:sp>
      <p:sp>
        <p:nvSpPr>
          <p:cNvPr id="33" name="Oval 14"/>
          <p:cNvSpPr>
            <a:spLocks noChangeArrowheads="1"/>
          </p:cNvSpPr>
          <p:nvPr/>
        </p:nvSpPr>
        <p:spPr bwMode="auto">
          <a:xfrm>
            <a:off x="1406164" y="4951004"/>
            <a:ext cx="257175" cy="3016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90000" rIns="90000" bIns="90000" anchor="ctr"/>
          <a:lstStyle/>
          <a:p>
            <a:pPr marL="0" marR="0" lvl="0" indent="0" algn="ctr" defTabSz="7620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Arial" charset="0"/>
              </a:rPr>
              <a:t>1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0121" y="4573071"/>
            <a:ext cx="1300741" cy="2186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/>
              <a:t>АО РАСУ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87389" y="4582639"/>
            <a:ext cx="1300741" cy="2186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/>
              <a:t>НАТТ</a:t>
            </a:r>
          </a:p>
        </p:txBody>
      </p:sp>
    </p:spTree>
    <p:extLst>
      <p:ext uri="{BB962C8B-B14F-4D97-AF65-F5344CB8AC3E}">
        <p14:creationId xmlns:p14="http://schemas.microsoft.com/office/powerpoint/2010/main" val="3557785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11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17090" t="9502" r="17015" b="15672"/>
          <a:stretch/>
        </p:blipFill>
        <p:spPr>
          <a:xfrm>
            <a:off x="179512" y="980728"/>
            <a:ext cx="8496944" cy="542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5779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7"/>
          <p:cNvSpPr>
            <a:spLocks noChangeArrowheads="1"/>
          </p:cNvSpPr>
          <p:nvPr/>
        </p:nvSpPr>
        <p:spPr bwMode="auto">
          <a:xfrm>
            <a:off x="0" y="0"/>
            <a:ext cx="9144000" cy="1700213"/>
          </a:xfrm>
          <a:prstGeom prst="roundRect">
            <a:avLst>
              <a:gd name="adj" fmla="val 199"/>
            </a:avLst>
          </a:prstGeom>
          <a:solidFill>
            <a:srgbClr val="2D74B4"/>
          </a:solidFill>
          <a:ln>
            <a:noFill/>
          </a:ln>
          <a:extLst/>
        </p:spPr>
        <p:txBody>
          <a:bodyPr wrap="none" anchor="ctr"/>
          <a:lstStyle/>
          <a:p>
            <a:pPr algn="just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647700" y="468313"/>
            <a:ext cx="81105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b="1" dirty="0">
                <a:solidFill>
                  <a:srgbClr val="FFFFFF"/>
                </a:solidFill>
                <a:latin typeface="PT Sans" pitchFamily="32" charset="0"/>
              </a:rPr>
              <a:t>Примеры интерфейсов системы</a:t>
            </a:r>
            <a:endParaRPr lang="ru-RU" altLang="ru-RU" b="1" dirty="0">
              <a:solidFill>
                <a:srgbClr val="FFFFFF"/>
              </a:solidFill>
              <a:latin typeface="PT Sans" pitchFamily="32" charset="0"/>
            </a:endParaRPr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 rot="10800000">
            <a:off x="735013" y="939800"/>
            <a:ext cx="490537" cy="34925"/>
          </a:xfrm>
          <a:prstGeom prst="roundRect">
            <a:avLst>
              <a:gd name="adj" fmla="val 454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647701" y="1135063"/>
            <a:ext cx="7632299" cy="27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altLang="ru-RU" sz="1200" dirty="0">
                <a:solidFill>
                  <a:srgbClr val="FFFFFF"/>
                </a:solidFill>
                <a:latin typeface="PT Sans" pitchFamily="32" charset="0"/>
              </a:rPr>
              <a:t>Ключевые интерфейсы по работе с системой.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32894" y="6405836"/>
            <a:ext cx="3471680" cy="2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800" i="1" dirty="0">
                <a:solidFill>
                  <a:srgbClr val="000000"/>
                </a:solidFill>
                <a:latin typeface="PT Sans" pitchFamily="32" charset="0"/>
              </a:rPr>
              <a:t>Пример интерфейса «Профайл»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33137" y="6405836"/>
            <a:ext cx="304638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altLang="ru-RU" sz="800" i="1" dirty="0">
                <a:solidFill>
                  <a:srgbClr val="000000"/>
                </a:solidFill>
                <a:latin typeface="PT Sans" pitchFamily="32" charset="0"/>
                <a:ea typeface="Microsoft YaHei" charset="-122"/>
              </a:rPr>
              <a:t>Пример интерфейса «Готовые решения»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8150402" y="356106"/>
            <a:ext cx="593194" cy="555284"/>
            <a:chOff x="10126839" y="1216366"/>
            <a:chExt cx="593194" cy="555284"/>
          </a:xfrm>
        </p:grpSpPr>
        <p:sp>
          <p:nvSpPr>
            <p:cNvPr id="16" name="Овал 15"/>
            <p:cNvSpPr/>
            <p:nvPr/>
          </p:nvSpPr>
          <p:spPr bwMode="auto">
            <a:xfrm>
              <a:off x="10132768" y="1216366"/>
              <a:ext cx="567403" cy="555284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164"/>
            <a:stretch/>
          </p:blipFill>
          <p:spPr>
            <a:xfrm>
              <a:off x="10126839" y="1278823"/>
              <a:ext cx="593194" cy="452585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137" y="1810274"/>
            <a:ext cx="3795833" cy="4500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735012" y="1810274"/>
            <a:ext cx="3862500" cy="4500000"/>
            <a:chOff x="735012" y="1810274"/>
            <a:chExt cx="3862500" cy="4500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5012" y="1810274"/>
              <a:ext cx="3862500" cy="4500000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08050" y="4951538"/>
              <a:ext cx="704850" cy="48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04705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Общий вид карты НТК  в масштабе 10%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97" y="980728"/>
            <a:ext cx="9483376" cy="53343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16918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7"/>
          <p:cNvSpPr>
            <a:spLocks noChangeArrowheads="1"/>
          </p:cNvSpPr>
          <p:nvPr/>
        </p:nvSpPr>
        <p:spPr bwMode="auto">
          <a:xfrm>
            <a:off x="0" y="0"/>
            <a:ext cx="9144000" cy="1700213"/>
          </a:xfrm>
          <a:prstGeom prst="roundRect">
            <a:avLst>
              <a:gd name="adj" fmla="val 199"/>
            </a:avLst>
          </a:prstGeom>
          <a:solidFill>
            <a:srgbClr val="2D74B4"/>
          </a:solidFill>
          <a:ln>
            <a:noFill/>
          </a:ln>
          <a:extLst/>
        </p:spPr>
        <p:txBody>
          <a:bodyPr wrap="none" anchor="ctr"/>
          <a:lstStyle/>
          <a:p>
            <a:pPr algn="just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647700" y="468313"/>
            <a:ext cx="81105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ru-RU" b="1" dirty="0">
                <a:solidFill>
                  <a:srgbClr val="FFFFFF"/>
                </a:solidFill>
                <a:latin typeface="PT Sans" pitchFamily="32" charset="0"/>
              </a:rPr>
              <a:t>Пользователи системы и их ключевые функции</a:t>
            </a:r>
            <a:endParaRPr lang="ru-RU" altLang="ru-RU" b="1" dirty="0">
              <a:solidFill>
                <a:srgbClr val="FFFFFF"/>
              </a:solidFill>
              <a:latin typeface="PT Sans" pitchFamily="32" charset="0"/>
            </a:endParaRPr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 rot="10800000">
            <a:off x="735013" y="939800"/>
            <a:ext cx="490537" cy="34925"/>
          </a:xfrm>
          <a:prstGeom prst="roundRect">
            <a:avLst>
              <a:gd name="adj" fmla="val 4542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647701" y="1135063"/>
            <a:ext cx="7632299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just" defTabSz="449263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r>
              <a:rPr lang="ru-RU" altLang="ru-RU" sz="1200" dirty="0">
                <a:solidFill>
                  <a:srgbClr val="FFFFFF"/>
                </a:solidFill>
                <a:latin typeface="PT Sans" pitchFamily="32" charset="0"/>
              </a:rPr>
              <a:t>Структура пользователей имеет 3 уровня иерархии. Каждый пользователь обладает собственным набором индивидуальных функций, которые применяются в рамках своего типа организации.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95325" y="1936033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5" name="Овал 4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Равнобедренный треугольник 5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061814" y="1930400"/>
            <a:ext cx="901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по вузам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2005712" y="1898069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19" name="Овал 18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350427" y="1892436"/>
            <a:ext cx="11324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по дивизионам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3689745" y="1941802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24" name="Овал 23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25" name="Равнобедренный треугольник 24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4045345" y="1936169"/>
            <a:ext cx="897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по МСП</a:t>
            </a:r>
          </a:p>
        </p:txBody>
      </p:sp>
      <p:cxnSp>
        <p:nvCxnSpPr>
          <p:cNvPr id="10" name="Прямая со стрелкой 9"/>
          <p:cNvCxnSpPr/>
          <p:nvPr/>
        </p:nvCxnSpPr>
        <p:spPr bwMode="auto">
          <a:xfrm flipH="1">
            <a:off x="862012" y="3009498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30" name="Прямая со стрелкой 29"/>
          <p:cNvCxnSpPr/>
          <p:nvPr/>
        </p:nvCxnSpPr>
        <p:spPr bwMode="auto">
          <a:xfrm flipH="1">
            <a:off x="2180337" y="3009498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grpSp>
        <p:nvGrpSpPr>
          <p:cNvPr id="32" name="Группа 31"/>
          <p:cNvGrpSpPr/>
          <p:nvPr/>
        </p:nvGrpSpPr>
        <p:grpSpPr>
          <a:xfrm>
            <a:off x="692945" y="3735171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33" name="Овал 32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4" name="Равнобедренный треугольник 33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1094359" y="3729538"/>
            <a:ext cx="894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от вуза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2012857" y="3697207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38" name="Овал 37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39" name="Равнобедренный треугольник 38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2357573" y="3691574"/>
            <a:ext cx="927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от ЦФО-2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698499" y="5563546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51" name="Овал 50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2" name="Равнобедренный треугольник 51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53" name="Прямоугольник 52"/>
          <p:cNvSpPr/>
          <p:nvPr/>
        </p:nvSpPr>
        <p:spPr>
          <a:xfrm>
            <a:off x="1074513" y="5557913"/>
            <a:ext cx="976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Научная группа (вуз)</a:t>
            </a:r>
          </a:p>
        </p:txBody>
      </p:sp>
      <p:grpSp>
        <p:nvGrpSpPr>
          <p:cNvPr id="55" name="Группа 54"/>
          <p:cNvGrpSpPr/>
          <p:nvPr/>
        </p:nvGrpSpPr>
        <p:grpSpPr>
          <a:xfrm>
            <a:off x="2008886" y="5525582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56" name="Овал 55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57" name="Равнобедренный треугольник 56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2363127" y="5519949"/>
            <a:ext cx="1271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Организация ЦФО-2/3</a:t>
            </a:r>
          </a:p>
        </p:txBody>
      </p:sp>
      <p:grpSp>
        <p:nvGrpSpPr>
          <p:cNvPr id="60" name="Группа 59"/>
          <p:cNvGrpSpPr/>
          <p:nvPr/>
        </p:nvGrpSpPr>
        <p:grpSpPr>
          <a:xfrm>
            <a:off x="3692919" y="5569315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61" name="Овал 60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63" name="Прямоугольник 62"/>
          <p:cNvSpPr/>
          <p:nvPr/>
        </p:nvSpPr>
        <p:spPr>
          <a:xfrm>
            <a:off x="4038994" y="5525582"/>
            <a:ext cx="5606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МСП</a:t>
            </a:r>
          </a:p>
        </p:txBody>
      </p:sp>
      <p:cxnSp>
        <p:nvCxnSpPr>
          <p:cNvPr id="88" name="Прямая со стрелкой 87"/>
          <p:cNvCxnSpPr/>
          <p:nvPr/>
        </p:nvCxnSpPr>
        <p:spPr bwMode="auto">
          <a:xfrm flipH="1">
            <a:off x="862012" y="4800600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89" name="Прямая со стрелкой 88"/>
          <p:cNvCxnSpPr/>
          <p:nvPr/>
        </p:nvCxnSpPr>
        <p:spPr bwMode="auto">
          <a:xfrm flipH="1">
            <a:off x="2180337" y="4800600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21" name="Прямоугольник 120"/>
          <p:cNvSpPr/>
          <p:nvPr/>
        </p:nvSpPr>
        <p:spPr>
          <a:xfrm>
            <a:off x="6203254" y="3961456"/>
            <a:ext cx="27234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PT Sans" pitchFamily="32" charset="0"/>
              </a:rPr>
              <a:t>Одобрение анкет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Заполнение профайла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Анализ статистики по взаимодействию внутри отдельной организации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6197600" y="2715265"/>
            <a:ext cx="28396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200" b="1" dirty="0">
                <a:solidFill>
                  <a:srgbClr val="00B0F0"/>
                </a:solidFill>
                <a:latin typeface="PT Sans" pitchFamily="32" charset="0"/>
              </a:rPr>
              <a:t>Анализ общей статистики по взаимодействию в системе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Организация экспертизы</a:t>
            </a:r>
          </a:p>
          <a:p>
            <a:pPr marL="285750" indent="-285750"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PT Sans" pitchFamily="32" charset="0"/>
              </a:rPr>
              <a:t>Регистрация пользователей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6203254" y="5471209"/>
            <a:ext cx="2723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Заполнения профайла 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Заполнение запросов и предложений</a:t>
            </a:r>
          </a:p>
          <a:p>
            <a:pPr marL="285750" indent="-285750">
              <a:buFontTx/>
              <a:buChar char="-"/>
            </a:pPr>
            <a:r>
              <a:rPr lang="ru-RU" sz="1200" dirty="0">
                <a:solidFill>
                  <a:srgbClr val="39526B"/>
                </a:solidFill>
                <a:latin typeface="PT Sans" pitchFamily="32" charset="0"/>
              </a:rPr>
              <a:t>Поиск партнеров</a:t>
            </a:r>
          </a:p>
        </p:txBody>
      </p:sp>
      <p:cxnSp>
        <p:nvCxnSpPr>
          <p:cNvPr id="151" name="Прямая соединительная линия 150"/>
          <p:cNvCxnSpPr/>
          <p:nvPr/>
        </p:nvCxnSpPr>
        <p:spPr bwMode="auto">
          <a:xfrm>
            <a:off x="6290884" y="3790749"/>
            <a:ext cx="162000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9" name="Прямая соединительная линия 158"/>
          <p:cNvCxnSpPr/>
          <p:nvPr/>
        </p:nvCxnSpPr>
        <p:spPr bwMode="auto">
          <a:xfrm>
            <a:off x="6294694" y="5245100"/>
            <a:ext cx="162000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0" name="Прямоугольник 159"/>
          <p:cNvSpPr/>
          <p:nvPr/>
        </p:nvSpPr>
        <p:spPr>
          <a:xfrm>
            <a:off x="6296113" y="1962565"/>
            <a:ext cx="25938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39526B"/>
                </a:solidFill>
                <a:latin typeface="PT Sans" pitchFamily="32" charset="0"/>
              </a:rPr>
              <a:t>БАЗОВЫЕ ФУНКЦИИ</a:t>
            </a:r>
          </a:p>
        </p:txBody>
      </p:sp>
      <p:cxnSp>
        <p:nvCxnSpPr>
          <p:cNvPr id="161" name="Прямая со стрелкой 160"/>
          <p:cNvCxnSpPr/>
          <p:nvPr/>
        </p:nvCxnSpPr>
        <p:spPr bwMode="auto">
          <a:xfrm flipH="1" flipV="1">
            <a:off x="1127920" y="2538768"/>
            <a:ext cx="5554" cy="2981181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00B0F0"/>
            </a:solidFill>
            <a:prstDash val="dashDot"/>
            <a:round/>
            <a:headEnd type="none" w="med" len="med"/>
            <a:tailEnd type="arrow"/>
          </a:ln>
          <a:effectLst/>
        </p:spPr>
      </p:cxnSp>
      <p:cxnSp>
        <p:nvCxnSpPr>
          <p:cNvPr id="165" name="Прямая со стрелкой 164"/>
          <p:cNvCxnSpPr/>
          <p:nvPr/>
        </p:nvCxnSpPr>
        <p:spPr bwMode="auto">
          <a:xfrm flipV="1">
            <a:off x="3637081" y="2564168"/>
            <a:ext cx="32422" cy="2955781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00B0F0"/>
            </a:solidFill>
            <a:prstDash val="dashDot"/>
            <a:round/>
            <a:headEnd type="none" w="med" len="med"/>
            <a:tailEnd type="arrow"/>
          </a:ln>
          <a:effectLst/>
        </p:spPr>
      </p:cxnSp>
      <p:cxnSp>
        <p:nvCxnSpPr>
          <p:cNvPr id="175" name="Скругленная соединительная линия 174"/>
          <p:cNvCxnSpPr/>
          <p:nvPr/>
        </p:nvCxnSpPr>
        <p:spPr bwMode="auto">
          <a:xfrm rot="16200000" flipH="1">
            <a:off x="3608227" y="4955831"/>
            <a:ext cx="807562" cy="320674"/>
          </a:xfrm>
          <a:prstGeom prst="curvedConnector3">
            <a:avLst>
              <a:gd name="adj1" fmla="val -39640"/>
            </a:avLst>
          </a:prstGeom>
          <a:solidFill>
            <a:srgbClr val="00B8FF"/>
          </a:solidFill>
          <a:ln w="1905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99" name="Прямая со стрелкой 198"/>
          <p:cNvCxnSpPr/>
          <p:nvPr/>
        </p:nvCxnSpPr>
        <p:spPr bwMode="auto">
          <a:xfrm flipH="1">
            <a:off x="3843729" y="4800600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59" name="Группа 58"/>
          <p:cNvGrpSpPr/>
          <p:nvPr/>
        </p:nvGrpSpPr>
        <p:grpSpPr>
          <a:xfrm>
            <a:off x="8150402" y="356106"/>
            <a:ext cx="593194" cy="555284"/>
            <a:chOff x="10126839" y="1216366"/>
            <a:chExt cx="593194" cy="555284"/>
          </a:xfrm>
        </p:grpSpPr>
        <p:sp>
          <p:nvSpPr>
            <p:cNvPr id="64" name="Овал 63"/>
            <p:cNvSpPr/>
            <p:nvPr/>
          </p:nvSpPr>
          <p:spPr bwMode="auto">
            <a:xfrm>
              <a:off x="10132768" y="1216366"/>
              <a:ext cx="567403" cy="555284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pic>
          <p:nvPicPr>
            <p:cNvPr id="65" name="Рисунок 6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164"/>
            <a:stretch/>
          </p:blipFill>
          <p:spPr>
            <a:xfrm>
              <a:off x="10126839" y="1278823"/>
              <a:ext cx="593194" cy="452585"/>
            </a:xfrm>
            <a:prstGeom prst="rect">
              <a:avLst/>
            </a:prstGeom>
          </p:spPr>
        </p:pic>
      </p:grpSp>
      <p:grpSp>
        <p:nvGrpSpPr>
          <p:cNvPr id="66" name="Группа 65"/>
          <p:cNvGrpSpPr/>
          <p:nvPr/>
        </p:nvGrpSpPr>
        <p:grpSpPr>
          <a:xfrm>
            <a:off x="4858911" y="1930400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67" name="Овал 66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8" name="Равнобедренный треугольник 67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5265312" y="1924767"/>
            <a:ext cx="901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по науке</a:t>
            </a:r>
          </a:p>
        </p:txBody>
      </p:sp>
      <p:cxnSp>
        <p:nvCxnSpPr>
          <p:cNvPr id="70" name="Прямая со стрелкой 69"/>
          <p:cNvCxnSpPr/>
          <p:nvPr/>
        </p:nvCxnSpPr>
        <p:spPr bwMode="auto">
          <a:xfrm flipH="1">
            <a:off x="5025598" y="3003865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grpSp>
        <p:nvGrpSpPr>
          <p:cNvPr id="71" name="Группа 70"/>
          <p:cNvGrpSpPr/>
          <p:nvPr/>
        </p:nvGrpSpPr>
        <p:grpSpPr>
          <a:xfrm>
            <a:off x="4856531" y="3729538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72" name="Овал 71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3" name="Равнобедренный треугольник 72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74" name="Прямоугольник 73"/>
          <p:cNvSpPr/>
          <p:nvPr/>
        </p:nvSpPr>
        <p:spPr>
          <a:xfrm>
            <a:off x="5272457" y="3723905"/>
            <a:ext cx="894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Куратор от НИИ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4862085" y="5557913"/>
            <a:ext cx="349250" cy="812800"/>
            <a:chOff x="622867" y="2133600"/>
            <a:chExt cx="490538" cy="1219200"/>
          </a:xfrm>
          <a:solidFill>
            <a:srgbClr val="2D74B4"/>
          </a:solidFill>
        </p:grpSpPr>
        <p:sp>
          <p:nvSpPr>
            <p:cNvPr id="76" name="Овал 75"/>
            <p:cNvSpPr/>
            <p:nvPr/>
          </p:nvSpPr>
          <p:spPr bwMode="auto">
            <a:xfrm>
              <a:off x="647701" y="2133600"/>
              <a:ext cx="440870" cy="449943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77" name="Равнобедренный треугольник 76"/>
            <p:cNvSpPr/>
            <p:nvPr/>
          </p:nvSpPr>
          <p:spPr bwMode="auto">
            <a:xfrm rot="10800000">
              <a:off x="622867" y="2583543"/>
              <a:ext cx="490538" cy="769257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78" name="Прямоугольник 77"/>
          <p:cNvSpPr/>
          <p:nvPr/>
        </p:nvSpPr>
        <p:spPr>
          <a:xfrm>
            <a:off x="5278011" y="5552280"/>
            <a:ext cx="976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Научная группа (НИИ)</a:t>
            </a:r>
          </a:p>
        </p:txBody>
      </p:sp>
      <p:cxnSp>
        <p:nvCxnSpPr>
          <p:cNvPr id="79" name="Прямая со стрелкой 78"/>
          <p:cNvCxnSpPr/>
          <p:nvPr/>
        </p:nvCxnSpPr>
        <p:spPr bwMode="auto">
          <a:xfrm flipH="1">
            <a:off x="5025598" y="4794967"/>
            <a:ext cx="7938" cy="521102"/>
          </a:xfrm>
          <a:prstGeom prst="straightConnector1">
            <a:avLst/>
          </a:prstGeom>
          <a:solidFill>
            <a:srgbClr val="00B8FF"/>
          </a:solidFill>
          <a:ln w="25400" cap="flat" cmpd="sng" algn="ctr">
            <a:solidFill>
              <a:srgbClr val="7030A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80" name="Прямая со стрелкой 79"/>
          <p:cNvCxnSpPr/>
          <p:nvPr/>
        </p:nvCxnSpPr>
        <p:spPr bwMode="auto">
          <a:xfrm flipH="1" flipV="1">
            <a:off x="5291506" y="2533135"/>
            <a:ext cx="5554" cy="2981181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00B0F0"/>
            </a:solidFill>
            <a:prstDash val="dashDot"/>
            <a:round/>
            <a:headEnd type="none" w="med" len="med"/>
            <a:tailEnd type="arrow"/>
          </a:ln>
          <a:effectLst/>
        </p:spPr>
      </p:cxnSp>
      <p:cxnSp>
        <p:nvCxnSpPr>
          <p:cNvPr id="81" name="Прямая соединительная линия 80"/>
          <p:cNvCxnSpPr/>
          <p:nvPr/>
        </p:nvCxnSpPr>
        <p:spPr bwMode="auto">
          <a:xfrm>
            <a:off x="6290884" y="2519201"/>
            <a:ext cx="1620000" cy="0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2" name="Прямоугольник 81"/>
          <p:cNvSpPr/>
          <p:nvPr/>
        </p:nvSpPr>
        <p:spPr>
          <a:xfrm>
            <a:off x="7882274" y="5103462"/>
            <a:ext cx="977153" cy="251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3 уровень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7927555" y="3644858"/>
            <a:ext cx="9771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2 уровень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927555" y="2360548"/>
            <a:ext cx="9771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39526B"/>
                </a:solidFill>
                <a:latin typeface="PT Sans" pitchFamily="32" charset="0"/>
              </a:rPr>
              <a:t>1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339769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FF6139-36C8-C64A-AC53-08EDE779A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/>
              <a:t>Система управления инновациями  Госкорпорации «Росатом»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A7B10F-AD99-9345-A747-089F6DFD37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7529B8-A8D6-418C-AD87-D56BEFE8115D}" type="slidenum">
              <a:rPr kumimoji="0" lang="ru-RU" sz="2200" b="1" i="0" u="none" strike="noStrike" kern="120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  <a:ea typeface="+mn-ea"/>
                <a:cs typeface="Arial"/>
              </a:rPr>
              <a:pPr marL="0" marR="0" lvl="0" indent="0" algn="r" defTabSz="9142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rgbClr val="003274"/>
              </a:solidFill>
              <a:effectLst/>
              <a:uLnTx/>
              <a:uFillTx/>
              <a:latin typeface="Arial" charset="0"/>
              <a:ea typeface="+mn-ea"/>
              <a:cs typeface="Arial"/>
            </a:endParaRP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1AD032BE-59F8-724D-BBC5-FBBEBECCB568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862941" y="1251859"/>
          <a:ext cx="3407228" cy="4724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Объект 6">
            <a:extLst>
              <a:ext uri="{FF2B5EF4-FFF2-40B4-BE49-F238E27FC236}">
                <a16:creationId xmlns:a16="http://schemas.microsoft.com/office/drawing/2014/main" id="{37605A60-C93C-6245-94AB-20BAFC6F3ED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385605" y="1306284"/>
          <a:ext cx="2501220" cy="5021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Объект 6">
            <a:extLst>
              <a:ext uri="{FF2B5EF4-FFF2-40B4-BE49-F238E27FC236}">
                <a16:creationId xmlns:a16="http://schemas.microsoft.com/office/drawing/2014/main" id="{C9BCCBC3-DB78-9646-A073-8B38AA97B69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0" y="1436913"/>
          <a:ext cx="3156857" cy="4898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3334159-28CE-E343-B9E9-46FA95417625}"/>
              </a:ext>
            </a:extLst>
          </p:cNvPr>
          <p:cNvSpPr txBox="1"/>
          <p:nvPr/>
        </p:nvSpPr>
        <p:spPr>
          <a:xfrm>
            <a:off x="871438" y="1020280"/>
            <a:ext cx="19600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Внешние субъекты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B0AC15-EC72-E249-89EF-55381D2917B8}"/>
              </a:ext>
            </a:extLst>
          </p:cNvPr>
          <p:cNvSpPr txBox="1"/>
          <p:nvPr/>
        </p:nvSpPr>
        <p:spPr>
          <a:xfrm>
            <a:off x="6270169" y="1045580"/>
            <a:ext cx="2263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Отраслевые субъекты </a:t>
            </a: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72F71667-36DD-A044-9C8A-EAF4CE362472}"/>
              </a:ext>
            </a:extLst>
          </p:cNvPr>
          <p:cNvSpPr/>
          <p:nvPr/>
        </p:nvSpPr>
        <p:spPr>
          <a:xfrm>
            <a:off x="3023234" y="1045580"/>
            <a:ext cx="3086642" cy="85942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ФОИВ, институты развития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(отчетность, оценка, мониторинг, обмен лучшими практиками)</a:t>
            </a:r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3D6B4816-71A1-C94B-91C5-64766C9D3EB9}"/>
              </a:ext>
            </a:extLst>
          </p:cNvPr>
          <p:cNvSpPr/>
          <p:nvPr/>
        </p:nvSpPr>
        <p:spPr>
          <a:xfrm>
            <a:off x="3023234" y="5355225"/>
            <a:ext cx="3086642" cy="82765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ИПР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*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– платформа для планирования, реализации, мониторинга и оценки результативности инноваций в отрасли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B8F7C3-138C-8C4F-9A5A-666744E5BE9A}"/>
              </a:ext>
            </a:extLst>
          </p:cNvPr>
          <p:cNvSpPr txBox="1"/>
          <p:nvPr/>
        </p:nvSpPr>
        <p:spPr>
          <a:xfrm>
            <a:off x="3419872" y="6522074"/>
            <a:ext cx="77417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*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ИПР – Инновационная программа развития Госкорпорации «Росатом»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68E07F1-4B3E-924B-BEA7-BC048C4C32D6}"/>
              </a:ext>
            </a:extLst>
          </p:cNvPr>
          <p:cNvSpPr txBox="1"/>
          <p:nvPr/>
        </p:nvSpPr>
        <p:spPr>
          <a:xfrm>
            <a:off x="3614257" y="3464055"/>
            <a:ext cx="2173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rgbClr val="414142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Инструменты управления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0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©  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Госкорпорация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«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Росатом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201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00327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409225331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7529B8-A8D6-418C-AD87-D56BEFE8115D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003274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06328"/>
              </p:ext>
            </p:extLst>
          </p:nvPr>
        </p:nvGraphicFramePr>
        <p:xfrm>
          <a:off x="228020" y="1484784"/>
          <a:ext cx="5744560" cy="375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13" name="Visio" r:id="rId4" imgW="6550994" imgH="4283280" progId="Visio.Drawing.11">
                  <p:embed/>
                </p:oleObj>
              </mc:Choice>
              <mc:Fallback>
                <p:oleObj name="Visio" r:id="rId4" imgW="6550994" imgH="42832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020" y="1484784"/>
                        <a:ext cx="5744560" cy="37544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842478"/>
            <a:ext cx="446437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just"/>
            <a:endParaRPr lang="ru-RU" sz="1200" dirty="0"/>
          </a:p>
          <a:p>
            <a:pPr marL="1600200" lvl="3" indent="-228600" algn="just">
              <a:buAutoNum type="arabicPeriod"/>
            </a:pPr>
            <a:r>
              <a:rPr lang="ru-RU" sz="1200" dirty="0"/>
              <a:t>Общедоступность площадки – открытость и доступность через сеть интернет внешним участникам «24/7»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Облако тегов – обеспечивает гибкий и многофакторный поиск по требованиям и темам (обязательное условие – заполнение поля «теги» не менее 5 тегами. 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Интуитивно-понятный интерфейс  - для быстрого и легкого освоения инструмента 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Защита личных данных и материалов (от несанкционированного доступа) 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Сбор всех материалов в современную базу данных с возможностью составления различных аналитических отчетов, быстрого поиска, исключение дублирования 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Поле «найдено по запросу» – автоматический подбор и предложение юнитов из базы данных при внесении заявки, запроса (по тегам)</a:t>
            </a:r>
          </a:p>
          <a:p>
            <a:pPr marL="1600200" lvl="3" indent="-228600" algn="just">
              <a:buAutoNum type="arabicPeriod"/>
            </a:pPr>
            <a:r>
              <a:rPr lang="ru-RU" sz="1200" dirty="0"/>
              <a:t>Инфраструктура коммуникации с участниками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91242" y="178551"/>
            <a:ext cx="81872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 defTabSz="913332" rtl="0" eaLnBrk="1" fontAlgn="base" hangingPunct="1">
              <a:spcBef>
                <a:spcPct val="0"/>
              </a:spcBef>
              <a:spcAft>
                <a:spcPct val="0"/>
              </a:spcAft>
              <a:tabLst>
                <a:tab pos="364361" algn="l"/>
              </a:tabLst>
              <a:defRPr sz="19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2pPr>
            <a:lvl3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3pPr>
            <a:lvl4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4pPr>
            <a:lvl5pPr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5pPr>
            <a:lvl6pPr marL="466381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6pPr>
            <a:lvl7pPr marL="932764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7pPr>
            <a:lvl8pPr marL="1399147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8pPr>
            <a:lvl9pPr marL="1865530" algn="l" defTabSz="913332" rtl="0" eaLnBrk="1" fontAlgn="base" hangingPunct="1">
              <a:spcBef>
                <a:spcPct val="0"/>
              </a:spcBef>
              <a:spcAft>
                <a:spcPct val="0"/>
              </a:spcAft>
              <a:defRPr sz="19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dirty="0"/>
              <a:t>Онлайн-площадка для взаимодействия с внешними участниками: инструмент сближения и связности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6830028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776" y="340615"/>
            <a:ext cx="7632249" cy="298415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ru-RU" kern="1200" dirty="0"/>
              <a:t>Этапы создания онлайн-площадки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4</a:t>
            </a:fld>
            <a:endParaRPr lang="ru-RU" dirty="0">
              <a:solidFill>
                <a:srgbClr val="00327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9332" y="1684546"/>
            <a:ext cx="236791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Разработка  ПО </a:t>
            </a:r>
          </a:p>
          <a:p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Картирование НТК вузов консорциума по 2 пилотным направлениям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99570" y="968289"/>
            <a:ext cx="2219600" cy="94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837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1837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1837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2051720" y="3128726"/>
            <a:ext cx="7092280" cy="3381243"/>
            <a:chOff x="2246" y="845"/>
            <a:chExt cx="2552" cy="2778"/>
          </a:xfrm>
        </p:grpSpPr>
        <p:sp>
          <p:nvSpPr>
            <p:cNvPr id="20" name="AutoShape 8"/>
            <p:cNvSpPr>
              <a:spLocks noChangeArrowheads="1"/>
            </p:cNvSpPr>
            <p:nvPr/>
          </p:nvSpPr>
          <p:spPr bwMode="auto">
            <a:xfrm>
              <a:off x="3969" y="845"/>
              <a:ext cx="829" cy="2778"/>
            </a:xfrm>
            <a:prstGeom prst="rightArrow">
              <a:avLst>
                <a:gd name="adj1" fmla="val 66759"/>
                <a:gd name="adj2" fmla="val 35417"/>
              </a:avLst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90000" rIns="90000" bIns="90000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1" name="AutoShape 9"/>
            <p:cNvSpPr>
              <a:spLocks noChangeArrowheads="1"/>
            </p:cNvSpPr>
            <p:nvPr/>
          </p:nvSpPr>
          <p:spPr bwMode="auto">
            <a:xfrm>
              <a:off x="3098" y="1117"/>
              <a:ext cx="1192" cy="2217"/>
            </a:xfrm>
            <a:prstGeom prst="rightArrow">
              <a:avLst>
                <a:gd name="adj1" fmla="val 66759"/>
                <a:gd name="adj2" fmla="val 35417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2700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90000" rIns="90000" bIns="90000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2" name="AutoShape 10"/>
            <p:cNvSpPr>
              <a:spLocks noChangeArrowheads="1"/>
            </p:cNvSpPr>
            <p:nvPr/>
          </p:nvSpPr>
          <p:spPr bwMode="auto">
            <a:xfrm>
              <a:off x="2246" y="1382"/>
              <a:ext cx="1103" cy="1768"/>
            </a:xfrm>
            <a:prstGeom prst="rightArrow">
              <a:avLst>
                <a:gd name="adj1" fmla="val 66759"/>
                <a:gd name="adj2" fmla="val 3541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90000" rIns="90000" bIns="90000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949904" y="4319534"/>
            <a:ext cx="25109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500+ групп и организаций – носителей НТК </a:t>
            </a:r>
          </a:p>
          <a:p>
            <a:endParaRPr lang="ru-RU" sz="1400" dirty="0"/>
          </a:p>
          <a:p>
            <a:r>
              <a:rPr lang="ru-RU" sz="1400" dirty="0"/>
              <a:t>Открытая площадка взаимодействия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859437" y="3924467"/>
            <a:ext cx="246706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996908" y="5917205"/>
            <a:ext cx="964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2020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850521" y="5806880"/>
            <a:ext cx="964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2021-2022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3118" y="5863638"/>
            <a:ext cx="964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2022-2024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44095" y="1684546"/>
            <a:ext cx="2265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Включение в партнерские платформы инновационного развития и трансфера технологий: 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МИК, НАТТ и др.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49321" y="4284707"/>
            <a:ext cx="16895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До 100 научных групп- участников </a:t>
            </a:r>
          </a:p>
          <a:p>
            <a:endParaRPr lang="ru-RU" sz="1400" dirty="0"/>
          </a:p>
          <a:p>
            <a:r>
              <a:rPr lang="ru-RU" sz="1400" dirty="0"/>
              <a:t>2 профильные карты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363" y="4078355"/>
            <a:ext cx="16830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  <a:p>
            <a:r>
              <a:rPr lang="ru-RU" sz="1400" dirty="0"/>
              <a:t>Партнерства </a:t>
            </a:r>
          </a:p>
          <a:p>
            <a:endParaRPr lang="ru-RU" sz="1400" dirty="0"/>
          </a:p>
          <a:p>
            <a:r>
              <a:rPr lang="ru-RU" sz="1400" dirty="0"/>
              <a:t>Экспертные сообщества </a:t>
            </a:r>
          </a:p>
        </p:txBody>
      </p:sp>
      <p:sp>
        <p:nvSpPr>
          <p:cNvPr id="12" name="Овал 11"/>
          <p:cNvSpPr/>
          <p:nvPr/>
        </p:nvSpPr>
        <p:spPr>
          <a:xfrm>
            <a:off x="911051" y="997585"/>
            <a:ext cx="452250" cy="45296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6" name="Овал 35"/>
          <p:cNvSpPr/>
          <p:nvPr/>
        </p:nvSpPr>
        <p:spPr>
          <a:xfrm>
            <a:off x="7556236" y="963349"/>
            <a:ext cx="452250" cy="45296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132147" y="997585"/>
            <a:ext cx="452250" cy="45296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18209" y="1684546"/>
            <a:ext cx="25389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Открытое участие вузов, МСП и НИИ</a:t>
            </a:r>
          </a:p>
          <a:p>
            <a:pPr algn="ctr"/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Включение в контур цифровых сервисов «Цифровая наука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</a:rPr>
              <a:t>Росатома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»  </a:t>
            </a:r>
          </a:p>
        </p:txBody>
      </p:sp>
      <p:sp>
        <p:nvSpPr>
          <p:cNvPr id="29" name="Овал 28"/>
          <p:cNvSpPr/>
          <p:nvPr/>
        </p:nvSpPr>
        <p:spPr>
          <a:xfrm>
            <a:off x="5661578" y="985554"/>
            <a:ext cx="452250" cy="45296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83279" y="4021505"/>
            <a:ext cx="2537088" cy="1695953"/>
          </a:xfrm>
          <a:prstGeom prst="rightArrow">
            <a:avLst>
              <a:gd name="adj1" fmla="val 66759"/>
              <a:gd name="adj2" fmla="val 35417"/>
            </a:avLst>
          </a:prstGeom>
          <a:solidFill>
            <a:schemeClr val="bg1">
              <a:lumMod val="95000"/>
            </a:schemeClr>
          </a:solidFill>
          <a:ln w="12700">
            <a:solidFill>
              <a:srgbClr val="808080"/>
            </a:solidFill>
            <a:miter lim="800000"/>
            <a:headEnd/>
            <a:tailEnd/>
          </a:ln>
          <a:effectLst/>
          <a:extLst/>
        </p:spPr>
        <p:txBody>
          <a:bodyPr wrap="none" lIns="90000" tIns="90000" rIns="90000" bIns="9000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7371" y="4349899"/>
            <a:ext cx="16895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  <a:p>
            <a:r>
              <a:rPr lang="ru-RU" sz="1400" dirty="0"/>
              <a:t>69 научных групп, 186 компетенций</a:t>
            </a:r>
          </a:p>
          <a:p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408137" y="5746810"/>
            <a:ext cx="964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2018-2019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6285" y="1684546"/>
            <a:ext cx="184063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Разработка концепции он-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</a:rPr>
              <a:t>лайн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 площадки  и методологии оценки НТК.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Пилотный проект  карты </a:t>
            </a:r>
          </a:p>
        </p:txBody>
      </p:sp>
    </p:spTree>
    <p:extLst>
      <p:ext uri="{BB962C8B-B14F-4D97-AF65-F5344CB8AC3E}">
        <p14:creationId xmlns:p14="http://schemas.microsoft.com/office/powerpoint/2010/main" val="273724700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432D3-7066-FE4D-8B62-E326C607D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мы создаем?  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5D3530DE-205E-7143-A130-7D1BEE5558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870054"/>
              </p:ext>
            </p:extLst>
          </p:nvPr>
        </p:nvGraphicFramePr>
        <p:xfrm>
          <a:off x="498086" y="993951"/>
          <a:ext cx="7962346" cy="5129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1706">
                  <a:extLst>
                    <a:ext uri="{9D8B030D-6E8A-4147-A177-3AD203B41FA5}">
                      <a16:colId xmlns:a16="http://schemas.microsoft.com/office/drawing/2014/main" val="1920723913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217132109"/>
                    </a:ext>
                  </a:extLst>
                </a:gridCol>
              </a:tblGrid>
              <a:tr h="715110">
                <a:tc>
                  <a:txBody>
                    <a:bodyPr/>
                    <a:lstStyle/>
                    <a:p>
                      <a:r>
                        <a:rPr lang="ru-RU" dirty="0"/>
                        <a:t>Что?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Информационный и коммуникационный ресурс</a:t>
                      </a:r>
                      <a:r>
                        <a:rPr lang="ru-RU" dirty="0">
                          <a:effectLst/>
                        </a:rPr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0884752"/>
                  </a:ext>
                </a:extLst>
              </a:tr>
              <a:tr h="886455">
                <a:tc>
                  <a:txBody>
                    <a:bodyPr/>
                    <a:lstStyle/>
                    <a:p>
                      <a:r>
                        <a:rPr lang="ru-RU" dirty="0"/>
                        <a:t>Зачем?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Поиск партнеров и развитие сотрудничества в области науки и образования по профильным для атомной отрасли направлениям</a:t>
                      </a:r>
                      <a:r>
                        <a:rPr lang="ru-RU" dirty="0">
                          <a:effectLst/>
                        </a:rPr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68035670"/>
                  </a:ext>
                </a:extLst>
              </a:tr>
              <a:tr h="1388368">
                <a:tc>
                  <a:txBody>
                    <a:bodyPr/>
                    <a:lstStyle/>
                    <a:p>
                      <a:r>
                        <a:rPr lang="ru-RU" dirty="0"/>
                        <a:t>Какая информация?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научно-технических компетенциях профильных вузов их научно-образовательных продуктах, технологических запросах и предложениях по взаимодействию от отраслевых организаций</a:t>
                      </a:r>
                      <a:r>
                        <a:rPr lang="ru-RU" dirty="0">
                          <a:effectLst/>
                        </a:rPr>
                        <a:t>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42053668"/>
                  </a:ext>
                </a:extLst>
              </a:tr>
              <a:tr h="1018702">
                <a:tc>
                  <a:txBody>
                    <a:bodyPr/>
                    <a:lstStyle/>
                    <a:p>
                      <a:r>
                        <a:rPr lang="ru-RU" dirty="0"/>
                        <a:t>Кто? 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Информационный ресурс наполняется участниками взаимодействия: вузы, организации, Госкорпорация «Росатом»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9852741"/>
                  </a:ext>
                </a:extLst>
              </a:tr>
              <a:tr h="1018702">
                <a:tc>
                  <a:txBody>
                    <a:bodyPr/>
                    <a:lstStyle/>
                    <a:p>
                      <a:r>
                        <a:rPr lang="ru-RU" dirty="0"/>
                        <a:t>Как?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Информация размещается с помощью </a:t>
                      </a:r>
                      <a:r>
                        <a:rPr lang="en-US" dirty="0"/>
                        <a:t>IT </a:t>
                      </a:r>
                      <a:r>
                        <a:rPr lang="ru-RU" dirty="0"/>
                        <a:t>ресурса </a:t>
                      </a:r>
                    </a:p>
                    <a:p>
                      <a:r>
                        <a:rPr lang="en" dirty="0">
                          <a:hlinkClick r:id="rId2"/>
                        </a:rPr>
                        <a:t>http://rosatom.w2a.org</a:t>
                      </a:r>
                      <a:r>
                        <a:rPr lang="ru-RU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0232827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6B2A70-6374-E341-9537-C3E7FEE62B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5FDF9F-BF3F-47F5-9CE2-53775065BF84}" type="slidenum">
              <a:rPr lang="ru-RU" smtClean="0">
                <a:solidFill>
                  <a:srgbClr val="003274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003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1165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Компетенция – на пересечении предметной и научной области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539552" y="2449542"/>
            <a:ext cx="7854619" cy="3976984"/>
            <a:chOff x="284715" y="1140636"/>
            <a:chExt cx="8667794" cy="4964861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3419872" y="1599183"/>
              <a:ext cx="0" cy="40368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5940152" y="1599183"/>
              <a:ext cx="0" cy="403688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331640" y="2823319"/>
              <a:ext cx="69583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403648" y="4335487"/>
              <a:ext cx="698477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Прямоугольник 3"/>
            <p:cNvSpPr/>
            <p:nvPr/>
          </p:nvSpPr>
          <p:spPr>
            <a:xfrm>
              <a:off x="2339752" y="3903439"/>
              <a:ext cx="649032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900" b="1" dirty="0"/>
                <a:t>Система классификации научных областей ГРНТИ - преимущества: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наиболее универсальная и подробная система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трехуровневая система классификации позволяет агрегировать информацию с различной степенью подробности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имеет статус официальной системы в России для целей учета НИОКР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имеет широкую практику применения (в системе РИНЦ и др. учетных ресурсах)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поддерживается в актуальном состоянии Межведомственной комиссией по классификации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550619" y="1340768"/>
              <a:ext cx="6765797" cy="123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900" b="1" dirty="0"/>
                <a:t>Для определения предметных областей деятельности Росатома </a:t>
              </a:r>
              <a:r>
                <a:rPr lang="ru-RU" sz="900" dirty="0"/>
                <a:t>применяется перечень направлений научно-технической деятельности (НТД) Росатома – направления, обеспечивающие поддержание и развитие ключевых бизнес-процессов отрасли. НТД актуализируются раз в три года в рамках технологического аудита Госкорпорации «Росатом» и/или по мере возникновения новых направлений совместно с научным сообществом, бизнес - дивизионами, привлеченными </a:t>
              </a:r>
              <a:r>
                <a:rPr lang="ru-RU" sz="900" dirty="0" err="1"/>
                <a:t>консультатнтами</a:t>
              </a:r>
              <a:endParaRPr lang="ru-RU" sz="900" dirty="0"/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>
              <a:off x="1331640" y="5631631"/>
              <a:ext cx="7200800" cy="0"/>
            </a:xfrm>
            <a:prstGeom prst="straightConnector1">
              <a:avLst/>
            </a:prstGeom>
            <a:ln w="1905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V="1">
              <a:off x="1331640" y="1599183"/>
              <a:ext cx="0" cy="4032448"/>
            </a:xfrm>
            <a:prstGeom prst="straightConnector1">
              <a:avLst/>
            </a:prstGeom>
            <a:ln w="1905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88032" y="1628800"/>
              <a:ext cx="1259632" cy="429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/>
                <a:t>Предметная область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118522" y="5703640"/>
              <a:ext cx="1413920" cy="31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/>
                <a:t>Научная область</a:t>
              </a:r>
            </a:p>
          </p:txBody>
        </p:sp>
        <p:sp>
          <p:nvSpPr>
            <p:cNvPr id="12" name="Овал 11"/>
            <p:cNvSpPr/>
            <p:nvPr/>
          </p:nvSpPr>
          <p:spPr>
            <a:xfrm>
              <a:off x="2640856" y="2607295"/>
              <a:ext cx="4968552" cy="1296144"/>
            </a:xfrm>
            <a:prstGeom prst="ellips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900" dirty="0">
                  <a:solidFill>
                    <a:schemeClr val="tx1"/>
                  </a:solidFill>
                </a:rPr>
                <a:t>Компетенция</a:t>
              </a:r>
            </a:p>
            <a:p>
              <a:pPr algn="ctr"/>
              <a:r>
                <a:rPr lang="ru-RU" sz="900" dirty="0">
                  <a:solidFill>
                    <a:schemeClr val="tx1"/>
                  </a:solidFill>
                </a:rPr>
                <a:t>исследование/разработка/создание/ проведение расчетов/конструирование  и т.п. в данной научной области для данной предметной области </a:t>
              </a:r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585" y="1140636"/>
              <a:ext cx="569241" cy="488164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4901" y="5612921"/>
              <a:ext cx="547608" cy="492576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9624" y="3259559"/>
              <a:ext cx="509125" cy="504056"/>
            </a:xfrm>
            <a:prstGeom prst="rect">
              <a:avLst/>
            </a:prstGeom>
          </p:spPr>
        </p:pic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328323" y="2823319"/>
              <a:ext cx="695837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400331" y="4335487"/>
              <a:ext cx="698477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2336435" y="3903439"/>
              <a:ext cx="649032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900" b="1" dirty="0"/>
                <a:t>Система классификации научных областей ГРНТИ - преимущества: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наиболее универсальная и подробная система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трехуровневая система классификации позволяет агрегировать информацию с различной степенью подробности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имеет статус официальной системы в России для целей учета НИОКР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имеет широкую практику применения (в системе РИНЦ и др. учетных ресурсах)</a:t>
              </a:r>
            </a:p>
            <a:p>
              <a:pPr marL="285750" lvl="0" indent="-285750">
                <a:buFont typeface="Wingdings" panose="05000000000000000000" pitchFamily="2" charset="2"/>
                <a:buChar char="§"/>
              </a:pPr>
              <a:r>
                <a:rPr lang="ru-RU" sz="900" dirty="0"/>
                <a:t>поддерживается в актуальном состоянии Межведомственной комиссией по классификации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547302" y="1340768"/>
              <a:ext cx="6765797" cy="1233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900" b="1" dirty="0"/>
                <a:t>Для определения предметных областей деятельности Росатома </a:t>
              </a:r>
              <a:r>
                <a:rPr lang="ru-RU" sz="900" dirty="0"/>
                <a:t>применяется перечень направлений научно-технической деятельности (НТД) Росатома – направления, обеспечивающие поддержание и развитие ключевых бизнес-процессов отрасли. НТД актуализируются раз в три года в рамках технологического аудита Госкорпорации «Росатом» и/или по мере возникновения новых направлений совместно с научным сообществом, бизнес - дивизионами, привлеченными </a:t>
              </a:r>
              <a:r>
                <a:rPr lang="ru-RU" sz="900" dirty="0" err="1"/>
                <a:t>консультатнтами</a:t>
              </a:r>
              <a:endParaRPr lang="ru-RU" sz="900" dirty="0"/>
            </a:p>
          </p:txBody>
        </p:sp>
        <p:cxnSp>
          <p:nvCxnSpPr>
            <p:cNvPr id="23" name="Прямая со стрелкой 22"/>
            <p:cNvCxnSpPr/>
            <p:nvPr/>
          </p:nvCxnSpPr>
          <p:spPr>
            <a:xfrm>
              <a:off x="1328323" y="5631631"/>
              <a:ext cx="7200800" cy="0"/>
            </a:xfrm>
            <a:prstGeom prst="straightConnector1">
              <a:avLst/>
            </a:prstGeom>
            <a:ln w="19050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84715" y="1628800"/>
              <a:ext cx="1259632" cy="429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/>
                <a:t>Предметная область</a:t>
              </a:r>
            </a:p>
          </p:txBody>
        </p:sp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268" y="1140636"/>
              <a:ext cx="569241" cy="488164"/>
            </a:xfrm>
            <a:prstGeom prst="rect">
              <a:avLst/>
            </a:prstGeom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307" y="3259559"/>
              <a:ext cx="509125" cy="504056"/>
            </a:xfrm>
            <a:prstGeom prst="rect">
              <a:avLst/>
            </a:prstGeom>
          </p:spPr>
        </p:pic>
      </p:grpSp>
      <p:sp>
        <p:nvSpPr>
          <p:cNvPr id="27" name="Скругленный прямоугольник 26"/>
          <p:cNvSpPr/>
          <p:nvPr/>
        </p:nvSpPr>
        <p:spPr>
          <a:xfrm>
            <a:off x="181379" y="1081091"/>
            <a:ext cx="4606645" cy="136845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chemeClr val="tx1"/>
                </a:solidFill>
              </a:rPr>
              <a:t>Научно-технологический задел  - </a:t>
            </a:r>
            <a:r>
              <a:rPr lang="ru-RU" sz="1000" dirty="0"/>
              <a:t>совокупность имеющихся возможностей для реализации научно-технической деятельности,  определяющая способность организации генерировать новые научные и технические идеи, осуществлять их проработку для создания конкурентоспособных продуктов/ новых технических систем.</a:t>
            </a:r>
          </a:p>
          <a:p>
            <a:endParaRPr lang="ru-RU" sz="1000" dirty="0"/>
          </a:p>
          <a:p>
            <a:r>
              <a:rPr lang="ru-RU" sz="1000" dirty="0"/>
              <a:t>Научно-технологический задел организации определяется на основе описания и оценки научно-технических компетенций;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49905" y="1095049"/>
            <a:ext cx="4094095" cy="134053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000" b="1" dirty="0">
                <a:solidFill>
                  <a:schemeClr val="tx1"/>
                </a:solidFill>
              </a:rPr>
              <a:t>Научно-техническая  компетенция - </a:t>
            </a:r>
            <a:r>
              <a:rPr lang="ru-RU" sz="1000" dirty="0"/>
              <a:t>набор взаимосвязанных знаний, навыков (подтвержденного опыта), способностей и технологий (включая научное оборудование), обеспечивающий организации эффективное решение технологических задач. </a:t>
            </a:r>
          </a:p>
          <a:p>
            <a:r>
              <a:rPr lang="ru-RU" sz="1000" dirty="0"/>
              <a:t>Научно-техническая компетенция является единицей анализа научно-технологических заделов организаций.</a:t>
            </a:r>
          </a:p>
          <a:p>
            <a:r>
              <a:rPr lang="ru-RU" sz="1000" dirty="0">
                <a:solidFill>
                  <a:schemeClr val="tx1"/>
                </a:solidFill>
              </a:rPr>
              <a:t>НТК описывается на основе классификаторов ГРНТИ и направлений НТД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3854388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F37CDC-963C-1742-8D05-BC3B266F5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описания компетенций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A1105D-593E-DA4F-B00D-2C1161C7A5AB}"/>
              </a:ext>
            </a:extLst>
          </p:cNvPr>
          <p:cNvSpPr txBox="1"/>
          <p:nvPr/>
        </p:nvSpPr>
        <p:spPr>
          <a:xfrm>
            <a:off x="323528" y="1196752"/>
            <a:ext cx="6984776" cy="6463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Повышение функциональных свойств оболочек методами ионно-пучковых технологий.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ACB722-3C65-EE45-A424-1BC4D94FC7A1}"/>
              </a:ext>
            </a:extLst>
          </p:cNvPr>
          <p:cNvSpPr txBox="1"/>
          <p:nvPr/>
        </p:nvSpPr>
        <p:spPr>
          <a:xfrm>
            <a:off x="827584" y="2030512"/>
            <a:ext cx="7668852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Разработка математических моделей модифицирования поверхности материалов атомной техники методом ионного перемешивания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B7CDD8-B2AA-A543-820D-F0FFEE57DFBD}"/>
              </a:ext>
            </a:extLst>
          </p:cNvPr>
          <p:cNvSpPr txBox="1"/>
          <p:nvPr/>
        </p:nvSpPr>
        <p:spPr>
          <a:xfrm>
            <a:off x="1259632" y="2864272"/>
            <a:ext cx="756084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Разработка тестовых задач для верификации программ моделирования объектов использования атомной энергии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5939AF-8B1A-F843-A8A1-D4D8271DB011}"/>
              </a:ext>
            </a:extLst>
          </p:cNvPr>
          <p:cNvSpPr txBox="1"/>
          <p:nvPr/>
        </p:nvSpPr>
        <p:spPr>
          <a:xfrm>
            <a:off x="539552" y="3831582"/>
            <a:ext cx="7956884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Независимое тестирование интегрированных кодов для обоснования проектных, технологических и конструкторских решений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4C4AD7-E91B-7942-876F-66DC450CBA9D}"/>
              </a:ext>
            </a:extLst>
          </p:cNvPr>
          <p:cNvSpPr txBox="1"/>
          <p:nvPr/>
        </p:nvSpPr>
        <p:spPr>
          <a:xfrm>
            <a:off x="1000956" y="4725545"/>
            <a:ext cx="7848872" cy="64633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Исследование и разработка материалов для накопления и производства электроэнергии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C5AFE5-B0B5-894C-8B76-814B97F85352}"/>
              </a:ext>
            </a:extLst>
          </p:cNvPr>
          <p:cNvSpPr txBox="1"/>
          <p:nvPr/>
        </p:nvSpPr>
        <p:spPr>
          <a:xfrm>
            <a:off x="503548" y="5653877"/>
            <a:ext cx="7992888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Исследование и разработка новых конструкционных материалов на основе методов физической химии</a:t>
            </a:r>
          </a:p>
        </p:txBody>
      </p:sp>
    </p:spTree>
    <p:extLst>
      <p:ext uri="{BB962C8B-B14F-4D97-AF65-F5344CB8AC3E}">
        <p14:creationId xmlns:p14="http://schemas.microsoft.com/office/powerpoint/2010/main" val="3827243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Описание научно-технических компетенций. Показатели  </a:t>
            </a:r>
          </a:p>
        </p:txBody>
      </p:sp>
      <p:sp>
        <p:nvSpPr>
          <p:cNvPr id="4" name="Блок-схема: узел 3"/>
          <p:cNvSpPr>
            <a:spLocks noChangeAspect="1"/>
          </p:cNvSpPr>
          <p:nvPr/>
        </p:nvSpPr>
        <p:spPr>
          <a:xfrm>
            <a:off x="62869" y="3369243"/>
            <a:ext cx="1003096" cy="1003096"/>
          </a:xfrm>
          <a:prstGeom prst="flowChartConnec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НТК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1196752"/>
            <a:ext cx="1512168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Референции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445224"/>
            <a:ext cx="1512168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err="1">
                <a:solidFill>
                  <a:schemeClr val="tx1"/>
                </a:solidFill>
              </a:rPr>
              <a:t>Эксперименталь-ная</a:t>
            </a:r>
            <a:r>
              <a:rPr lang="ru-RU" sz="1100" b="1" dirty="0">
                <a:solidFill>
                  <a:schemeClr val="tx1"/>
                </a:solidFill>
              </a:rPr>
              <a:t> база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03848" y="2492896"/>
            <a:ext cx="5688632" cy="31683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численность научных сотрудников в научной группе;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средний возраст научных сотрудников;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количество научных сотрудников;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среднее число публикаций, индексируемых в российских и международных информационно-аналитических системах научного цитирования на одного научного сотрудника за последние 5 лет;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наивысшее количество цитирований;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среднее количество созданных объектов интеллектуальной собственности на одного научного сотрудника за последние 5 лет (включая заявки);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среднее количество созданных объектов интеллектуальной собственности,  в том числе, имеющих правовую охрану за пределами Российской Федерации;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среднемесячный уровень оплаты труда на одного научного сотрудника за анализируемый год, (тыс. руб.);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средняя выручка от выполненного объема работ по исследованиям и разработкам на одного научного сотрудника за анализируемый год (тыс. руб.);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средний объем заказа на подразделение (научную группу) за последние 3 года;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количество кандидатов наук;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количество докторов наук;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количество академиков и членов-корреспондентов РАН;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</a:rPr>
              <a:t>имеется ли в организации по данной компетенции научная школа (да/нет).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3429000"/>
            <a:ext cx="1512168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err="1">
                <a:solidFill>
                  <a:schemeClr val="tx1"/>
                </a:solidFill>
              </a:rPr>
              <a:t>Наукометрия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03848" y="980728"/>
            <a:ext cx="5616624" cy="2880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/>
                </a:solidFill>
              </a:rPr>
              <a:t>Уровень готовности технологии </a:t>
            </a:r>
            <a:r>
              <a:rPr lang="en-US" sz="1100" dirty="0">
                <a:solidFill>
                  <a:schemeClr val="tx1"/>
                </a:solidFill>
              </a:rPr>
              <a:t>(TRL 1-9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en-US" sz="1100" dirty="0">
                <a:solidFill>
                  <a:schemeClr val="tx1"/>
                </a:solidFill>
              </a:rPr>
              <a:t>)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26387" y="1340768"/>
            <a:ext cx="5616624" cy="2880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/>
                </a:solidFill>
              </a:rPr>
              <a:t>Уровень производственной готовности (MRL1-10)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26387" y="1700808"/>
            <a:ext cx="5616624" cy="2880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/>
                </a:solidFill>
              </a:rPr>
              <a:t>Уровень рыночной готовности (CRL 1-9)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9852" y="2060848"/>
            <a:ext cx="5616624" cy="2880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2"/>
            <a:r>
              <a:rPr lang="ru-RU" sz="1100" dirty="0">
                <a:solidFill>
                  <a:schemeClr val="tx1"/>
                </a:solidFill>
              </a:rPr>
              <a:t>Динамика уровней готовности.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72599" y="5892915"/>
            <a:ext cx="5616624" cy="28803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100" dirty="0">
                <a:solidFill>
                  <a:schemeClr val="tx1"/>
                </a:solidFill>
              </a:rPr>
              <a:t>Ключевые характеристики, локация экспериментальной базы  </a:t>
            </a:r>
          </a:p>
        </p:txBody>
      </p:sp>
      <p:cxnSp>
        <p:nvCxnSpPr>
          <p:cNvPr id="16" name="Прямая соединительная линия 15"/>
          <p:cNvCxnSpPr>
            <a:endCxn id="5" idx="1"/>
          </p:cNvCxnSpPr>
          <p:nvPr/>
        </p:nvCxnSpPr>
        <p:spPr>
          <a:xfrm>
            <a:off x="1187624" y="1664804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187624" y="3868160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0872" y="5940588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87624" y="1664804"/>
            <a:ext cx="0" cy="4275784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010363" y="1124744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023828" y="1484784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23828" y="1851157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023828" y="2204864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9" idx="3"/>
          </p:cNvCxnSpPr>
          <p:nvPr/>
        </p:nvCxnSpPr>
        <p:spPr>
          <a:xfrm>
            <a:off x="2915816" y="3897052"/>
            <a:ext cx="310571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4" idx="1"/>
          </p:cNvCxnSpPr>
          <p:nvPr/>
        </p:nvCxnSpPr>
        <p:spPr>
          <a:xfrm>
            <a:off x="2902351" y="6036931"/>
            <a:ext cx="270248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031160" y="1124744"/>
            <a:ext cx="0" cy="108012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stCxn id="5" idx="3"/>
          </p:cNvCxnSpPr>
          <p:nvPr/>
        </p:nvCxnSpPr>
        <p:spPr>
          <a:xfrm>
            <a:off x="2915816" y="1664804"/>
            <a:ext cx="121659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065965" y="3870791"/>
            <a:ext cx="121659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170091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184" y="256444"/>
            <a:ext cx="8016871" cy="292388"/>
          </a:xfrm>
        </p:spPr>
        <p:txBody>
          <a:bodyPr/>
          <a:lstStyle/>
          <a:p>
            <a:r>
              <a:rPr lang="ru-RU" dirty="0"/>
              <a:t>Дополнительный блок  для вузов </a:t>
            </a:r>
          </a:p>
        </p:txBody>
      </p:sp>
      <p:sp>
        <p:nvSpPr>
          <p:cNvPr id="4" name="Блок-схема: узел 3"/>
          <p:cNvSpPr>
            <a:spLocks noChangeAspect="1"/>
          </p:cNvSpPr>
          <p:nvPr/>
        </p:nvSpPr>
        <p:spPr>
          <a:xfrm>
            <a:off x="62869" y="3369243"/>
            <a:ext cx="1003096" cy="1003096"/>
          </a:xfrm>
          <a:prstGeom prst="flowChartConnector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НТК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1196752"/>
            <a:ext cx="1656182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Референции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7" y="3904287"/>
            <a:ext cx="1656183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err="1">
                <a:solidFill>
                  <a:schemeClr val="tx1"/>
                </a:solidFill>
              </a:rPr>
              <a:t>Эксперименталь-ная</a:t>
            </a:r>
            <a:r>
              <a:rPr lang="ru-RU" sz="1100" b="1" dirty="0">
                <a:solidFill>
                  <a:schemeClr val="tx1"/>
                </a:solidFill>
              </a:rPr>
              <a:t> база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2649049"/>
            <a:ext cx="1656182" cy="93610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err="1">
                <a:solidFill>
                  <a:schemeClr val="tx1"/>
                </a:solidFill>
              </a:rPr>
              <a:t>Наукометрия</a:t>
            </a:r>
            <a:endParaRPr lang="ru-RU" sz="11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endCxn id="5" idx="1"/>
          </p:cNvCxnSpPr>
          <p:nvPr/>
        </p:nvCxnSpPr>
        <p:spPr>
          <a:xfrm>
            <a:off x="1187624" y="1664804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187624" y="3868160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0872" y="5940588"/>
            <a:ext cx="216024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87624" y="1664804"/>
            <a:ext cx="0" cy="4275784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065965" y="3870791"/>
            <a:ext cx="121659" cy="0"/>
          </a:xfrm>
          <a:prstGeom prst="line">
            <a:avLst/>
          </a:prstGeom>
          <a:ln w="19050">
            <a:solidFill>
              <a:srgbClr val="00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91880" y="1690428"/>
            <a:ext cx="547260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«Образовательный продукт»  -</a:t>
            </a:r>
          </a:p>
          <a:p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готовность к воспроизводству/передачи компетенции:</a:t>
            </a:r>
          </a:p>
          <a:p>
            <a:endParaRPr lang="ru-RU" sz="19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Магистратура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Программы ДПО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Семинары и лекции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Программы стажировок на базе вуза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9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Методические материалы, издания и др.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30142" y="5296862"/>
            <a:ext cx="1629689" cy="93610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Образовательный продукт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020" y="6525344"/>
            <a:ext cx="47993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©  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Госкорпорация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10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</a:t>
            </a:r>
            <a:r>
              <a:rPr lang="ru-RU" sz="1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6-2020 </a:t>
            </a:r>
          </a:p>
        </p:txBody>
      </p:sp>
    </p:spTree>
    <p:extLst>
      <p:ext uri="{BB962C8B-B14F-4D97-AF65-F5344CB8AC3E}">
        <p14:creationId xmlns:p14="http://schemas.microsoft.com/office/powerpoint/2010/main" val="19241146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Росатом - формат ДСУ">
  <a:themeElements>
    <a:clrScheme name="ДСУ">
      <a:dk1>
        <a:srgbClr val="000000"/>
      </a:dk1>
      <a:lt1>
        <a:srgbClr val="FFFFFF"/>
      </a:lt1>
      <a:dk2>
        <a:srgbClr val="1C436A"/>
      </a:dk2>
      <a:lt2>
        <a:srgbClr val="FFFFFF"/>
      </a:lt2>
      <a:accent1>
        <a:srgbClr val="D8D8D8"/>
      </a:accent1>
      <a:accent2>
        <a:srgbClr val="97C3FF"/>
      </a:accent2>
      <a:accent3>
        <a:srgbClr val="FFC000"/>
      </a:accent3>
      <a:accent4>
        <a:srgbClr val="92D050"/>
      </a:accent4>
      <a:accent5>
        <a:srgbClr val="C00000"/>
      </a:accent5>
      <a:accent6>
        <a:srgbClr val="000000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Росатом - формат ДСУ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_Росатом - формат ДСУ">
  <a:themeElements>
    <a:clrScheme name="ДСУ">
      <a:dk1>
        <a:srgbClr val="000000"/>
      </a:dk1>
      <a:lt1>
        <a:srgbClr val="FFFFFF"/>
      </a:lt1>
      <a:dk2>
        <a:srgbClr val="1C436A"/>
      </a:dk2>
      <a:lt2>
        <a:srgbClr val="FFFFFF"/>
      </a:lt2>
      <a:accent1>
        <a:srgbClr val="D8D8D8"/>
      </a:accent1>
      <a:accent2>
        <a:srgbClr val="97C3FF"/>
      </a:accent2>
      <a:accent3>
        <a:srgbClr val="FFC000"/>
      </a:accent3>
      <a:accent4>
        <a:srgbClr val="92D050"/>
      </a:accent4>
      <a:accent5>
        <a:srgbClr val="C00000"/>
      </a:accent5>
      <a:accent6>
        <a:srgbClr val="000000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7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4_Росатом - формат ДСУ">
  <a:themeElements>
    <a:clrScheme name="ДСУ">
      <a:dk1>
        <a:srgbClr val="000000"/>
      </a:dk1>
      <a:lt1>
        <a:srgbClr val="FFFFFF"/>
      </a:lt1>
      <a:dk2>
        <a:srgbClr val="1C436A"/>
      </a:dk2>
      <a:lt2>
        <a:srgbClr val="FFFFFF"/>
      </a:lt2>
      <a:accent1>
        <a:srgbClr val="D8D8D8"/>
      </a:accent1>
      <a:accent2>
        <a:srgbClr val="97C3FF"/>
      </a:accent2>
      <a:accent3>
        <a:srgbClr val="FFC000"/>
      </a:accent3>
      <a:accent4>
        <a:srgbClr val="92D050"/>
      </a:accent4>
      <a:accent5>
        <a:srgbClr val="C00000"/>
      </a:accent5>
      <a:accent6>
        <a:srgbClr val="000000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2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3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8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irm Format - Russian">
  <a:themeElements>
    <a:clrScheme name="Custom 13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DCE4EC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4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56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Firm Format - Russian">
  <a:themeElements>
    <a:clrScheme name="Custom 13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DCE4EC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Firm Format - Russian">
  <a:themeElements>
    <a:clrScheme name="new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E9EEF3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Росатом - формат ДСУ">
  <a:themeElements>
    <a:clrScheme name="ДСУ">
      <a:dk1>
        <a:srgbClr val="000000"/>
      </a:dk1>
      <a:lt1>
        <a:srgbClr val="FFFFFF"/>
      </a:lt1>
      <a:dk2>
        <a:srgbClr val="1C436A"/>
      </a:dk2>
      <a:lt2>
        <a:srgbClr val="FFFFFF"/>
      </a:lt2>
      <a:accent1>
        <a:srgbClr val="D8D8D8"/>
      </a:accent1>
      <a:accent2>
        <a:srgbClr val="97C3FF"/>
      </a:accent2>
      <a:accent3>
        <a:srgbClr val="FFC000"/>
      </a:accent3>
      <a:accent4>
        <a:srgbClr val="92D050"/>
      </a:accent4>
      <a:accent5>
        <a:srgbClr val="C00000"/>
      </a:accent5>
      <a:accent6>
        <a:srgbClr val="000000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-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6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-default 7">
        <a:dk1>
          <a:srgbClr val="414142"/>
        </a:dk1>
        <a:lt1>
          <a:srgbClr val="FFFFFF"/>
        </a:lt1>
        <a:dk2>
          <a:srgbClr val="003274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Firm Format - Russian">
  <a:themeElements>
    <a:clrScheme name="Custom 13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DCE4EC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Firm Format - Russian">
  <a:themeElements>
    <a:clrScheme name="Custom 13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DCE4EC"/>
      </a:accent1>
      <a:accent2>
        <a:srgbClr val="C7E0FB"/>
      </a:accent2>
      <a:accent3>
        <a:srgbClr val="3375B7"/>
      </a:accent3>
      <a:accent4>
        <a:srgbClr val="1C436A"/>
      </a:accent4>
      <a:accent5>
        <a:srgbClr val="BAD3EC"/>
      </a:accent5>
      <a:accent6>
        <a:srgbClr val="BFBFBF"/>
      </a:accent6>
      <a:hlink>
        <a:srgbClr val="3375B7"/>
      </a:hlink>
      <a:folHlink>
        <a:srgbClr val="1C436A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Firm Format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D0D0D0"/>
        </a:accent2>
        <a:accent3>
          <a:srgbClr val="909090"/>
        </a:accent3>
        <a:accent4>
          <a:srgbClr val="606060"/>
        </a:accent4>
        <a:accent5>
          <a:srgbClr val="FF6600"/>
        </a:accent5>
        <a:accent6>
          <a:srgbClr val="808080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0066CC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m Format 3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50A2A0"/>
        </a:accent3>
        <a:accent4>
          <a:srgbClr val="002960"/>
        </a:accent4>
        <a:accent5>
          <a:srgbClr val="FF6600"/>
        </a:accent5>
        <a:accent6>
          <a:srgbClr val="808080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E9EEF3"/>
        </a:accent1>
        <a:accent2>
          <a:srgbClr val="C7E0FB"/>
        </a:accent2>
        <a:accent3>
          <a:srgbClr val="3375B7"/>
        </a:accent3>
        <a:accent4>
          <a:srgbClr val="1C436A"/>
        </a:accent4>
        <a:accent5>
          <a:srgbClr val="BAD3EC"/>
        </a:accent5>
        <a:accent6>
          <a:srgbClr val="BFBFBF"/>
        </a:accent6>
        <a:hlink>
          <a:srgbClr val="3375B7"/>
        </a:hlink>
        <a:folHlink>
          <a:srgbClr val="1C436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6885</TotalTime>
  <Words>1336</Words>
  <Application>Microsoft Office PowerPoint</Application>
  <PresentationFormat>Экран (4:3)</PresentationFormat>
  <Paragraphs>240</Paragraphs>
  <Slides>14</Slides>
  <Notes>8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44" baseType="lpstr">
      <vt:lpstr>Microsoft YaHei</vt:lpstr>
      <vt:lpstr>Arial</vt:lpstr>
      <vt:lpstr>Calibri</vt:lpstr>
      <vt:lpstr>PT Sans</vt:lpstr>
      <vt:lpstr>Times New Roman</vt:lpstr>
      <vt:lpstr>Verdana</vt:lpstr>
      <vt:lpstr>Wingdings</vt:lpstr>
      <vt:lpstr>Росатом - формат ДСУ</vt:lpstr>
      <vt:lpstr>Firm Format - Russian</vt:lpstr>
      <vt:lpstr>1_Firm Format - Russian</vt:lpstr>
      <vt:lpstr>2_Firm Format - Russian</vt:lpstr>
      <vt:lpstr>9_b-default</vt:lpstr>
      <vt:lpstr>1_Росатом - формат ДСУ</vt:lpstr>
      <vt:lpstr>b-default</vt:lpstr>
      <vt:lpstr>3_Firm Format - Russian</vt:lpstr>
      <vt:lpstr>4_Firm Format - Russian</vt:lpstr>
      <vt:lpstr>2_Росатом - формат ДСУ</vt:lpstr>
      <vt:lpstr>5_Firm Format - Russian</vt:lpstr>
      <vt:lpstr>3_Росатом - формат ДСУ</vt:lpstr>
      <vt:lpstr>6_Firm Format - Russian</vt:lpstr>
      <vt:lpstr>7_Firm Format - Russian</vt:lpstr>
      <vt:lpstr>4_Росатом - формат ДСУ</vt:lpstr>
      <vt:lpstr>1_b-default</vt:lpstr>
      <vt:lpstr>2_b-default</vt:lpstr>
      <vt:lpstr>3_b-default</vt:lpstr>
      <vt:lpstr>8_Firm Format - Russian</vt:lpstr>
      <vt:lpstr>4_b-default</vt:lpstr>
      <vt:lpstr>56_Firm Format - Russian</vt:lpstr>
      <vt:lpstr>think-cell Slide</vt:lpstr>
      <vt:lpstr>Visio</vt:lpstr>
      <vt:lpstr>Презентация PowerPoint</vt:lpstr>
      <vt:lpstr>Система управления инновациями  Госкорпорации «Росатом» </vt:lpstr>
      <vt:lpstr>Презентация PowerPoint</vt:lpstr>
      <vt:lpstr>Этапы создания онлайн-площадки  </vt:lpstr>
      <vt:lpstr>Что мы создаем?  </vt:lpstr>
      <vt:lpstr>Компетенция – на пересечении предметной и научной области</vt:lpstr>
      <vt:lpstr>Примеры описания компетенций </vt:lpstr>
      <vt:lpstr>Описание научно-технических компетенций. Показатели  </vt:lpstr>
      <vt:lpstr>Дополнительный блок  для вузов </vt:lpstr>
      <vt:lpstr>Пилотные карты 2020 года</vt:lpstr>
      <vt:lpstr>Презентация PowerPoint</vt:lpstr>
      <vt:lpstr>Презентация PowerPoint</vt:lpstr>
      <vt:lpstr>Общий вид карты НТК  в масштабе 10% </vt:lpstr>
      <vt:lpstr>Презентация PowerPoint</vt:lpstr>
    </vt:vector>
  </TitlesOfParts>
  <Company>Rosatom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инновационного развития Росатома</dc:title>
  <dc:creator>Мотькина Юлия Валерьевна</dc:creator>
  <cp:lastModifiedBy>Астапов Иван Иванович</cp:lastModifiedBy>
  <cp:revision>332</cp:revision>
  <cp:lastPrinted>2020-07-20T09:36:33Z</cp:lastPrinted>
  <dcterms:created xsi:type="dcterms:W3CDTF">2016-01-13T10:50:05Z</dcterms:created>
  <dcterms:modified xsi:type="dcterms:W3CDTF">2020-10-03T16:03:22Z</dcterms:modified>
</cp:coreProperties>
</file>